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16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59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039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50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708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58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312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24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43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22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72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41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5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06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76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B0E36E-FCCD-4745-9F88-F57193A13C54}" type="datetimeFigureOut">
              <a:rPr lang="pt-BR" smtClean="0"/>
              <a:t>24/04/2020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0CD315-7E21-4B58-B7DD-1F3D5FDA0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45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CA618-B62F-44F6-8573-C995E31FD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5250" y="0"/>
            <a:ext cx="8574622" cy="2616199"/>
          </a:xfrm>
        </p:spPr>
        <p:txBody>
          <a:bodyPr/>
          <a:lstStyle/>
          <a:p>
            <a:r>
              <a:rPr lang="pt-BR" dirty="0"/>
              <a:t>ADJETIVOS E LOCUÇÕES ADJETIVAS – 6º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6DA52A-1D15-401B-9AAC-955B797D8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1366" y="5073505"/>
            <a:ext cx="6987645" cy="1388534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87906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or exemplo:aves da noite (aves noturnas), paixão sem freio (paixão desenfreada).  de águia                      aquilino ...">
            <a:extLst>
              <a:ext uri="{FF2B5EF4-FFF2-40B4-BE49-F238E27FC236}">
                <a16:creationId xmlns:a16="http://schemas.microsoft.com/office/drawing/2014/main" id="{F8209D45-1C41-4DED-97BB-5F99EF3E71E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35" y="1101245"/>
            <a:ext cx="7615824" cy="47233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297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Regras para flexão de número para adjetivos compostos:•Nos adjetivos compostos, só o último elemento vai para o pluralExem...">
            <a:extLst>
              <a:ext uri="{FF2B5EF4-FFF2-40B4-BE49-F238E27FC236}">
                <a16:creationId xmlns:a16="http://schemas.microsoft.com/office/drawing/2014/main" id="{85068CD3-3D65-4A4F-8E85-3A5CCD23674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997" y="638826"/>
            <a:ext cx="7741085" cy="5035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850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C3405-5EF6-43DC-9A06-426908FF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70" y="0"/>
            <a:ext cx="11340229" cy="2438399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VAMOS PRATICAR?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FAÇA UMA PESQUISA PARA REALIZAR AS ATIVIDADES PROPOSTAS.</a:t>
            </a:r>
            <a:b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27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Atenção: copie as atividades em seu caderno ou imprima e cole as folhas do exercício em sua matéria de português.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B6A8A3E-FB22-41EA-AC46-8D47C0410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1951" y="2667000"/>
            <a:ext cx="9006213" cy="390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2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FB99E1-942A-490E-8A4E-7C64B3999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41" y="751563"/>
            <a:ext cx="10776559" cy="6106438"/>
          </a:xfrm>
        </p:spPr>
        <p:txBody>
          <a:bodyPr>
            <a:normAutofit fontScale="90000"/>
          </a:bodyPr>
          <a:lstStyle/>
          <a:p>
            <a:pPr algn="l"/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ATIVIDADES COM ADJETIVOS E LOCUÇÕES ADJETIVAS 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Identifique os adjetivos das frases abaixo: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Acho que estou em um lugar abandonado.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garota usou todos os sentidos para descobrir que estava angustiada porque estava em um quarto mofado.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Sentiu que estava dormindo sobre algo áspero e enrugado.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Ficou abandonado em algum lugar, numa superfície plana.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Pesquise e transforme as locuções adjetivas em adjetivos.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Ambiente de família –                                     	D) Linguagem do homem –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Amor de irmã –                                                	E) Doença do coração –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Revista do mês – 							F) Festas de junho – </a:t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Forme adjetivos a partir dos substantivos abaixo: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contágio -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contagiante, contagioso.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                             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honra                                        fama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charme                                     amor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chuva                                       poder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medo                                        valor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perigo                                      dúvida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F8F77-E945-409B-89CF-2C5395A3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592" y="0"/>
            <a:ext cx="9544834" cy="6857999"/>
          </a:xfrm>
        </p:spPr>
        <p:txBody>
          <a:bodyPr>
            <a:normAutofit fontScale="90000"/>
          </a:bodyPr>
          <a:lstStyle/>
          <a:p>
            <a:pPr algn="l"/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Relacione a 1ª coluna à 2ª coluna e, em seguida, marque a sequência correta.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água de chuva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olho de gato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água de rio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Cara-de-anjo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) Fluvial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) Angelical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) Felino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) Pluvial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Assim temos: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a) 1 – 4 – 2 – 3;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b) 3 – 2 – 1 – 4; 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c) 3 – 1 – 2 – 4;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d) 3 – 4 – 2 – 1;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e) 4 – 3 – 1 – 2.</a:t>
            </a: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0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95B274-E2FA-41E3-8AED-AD8FEB1FD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934" y="687886"/>
            <a:ext cx="10018713" cy="3596015"/>
          </a:xfrm>
        </p:spPr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O item em que a locução adjetiva não corresponde ao adjetivo dado é: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hibernal - de inverno;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filatélico - de folhas;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discente - de alunos;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docente - de professor;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onírico - de sonho.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7135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20</TotalTime>
  <Words>443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Corbel</vt:lpstr>
      <vt:lpstr>Times New Roman</vt:lpstr>
      <vt:lpstr>Paralaxe</vt:lpstr>
      <vt:lpstr>ADJETIVOS E LOCUÇÕES ADJETIVAS – 6º ANO</vt:lpstr>
      <vt:lpstr>Apresentação do PowerPoint</vt:lpstr>
      <vt:lpstr>Apresentação do PowerPoint</vt:lpstr>
      <vt:lpstr>VAMOS PRATICAR? FAÇA UMA PESQUISA PARA REALIZAR AS ATIVIDADES PROPOSTAS.    Atenção: copie as atividades em seu caderno ou imprima e cole as folhas do exercício em sua matéria de português.</vt:lpstr>
      <vt:lpstr>ATIVIDADES COM ADJETIVOS E LOCUÇÕES ADJETIVAS    1) Identifique os adjetivos das frases abaixo: A) Acho que estou em um lugar abandonado. B) A garota usou todos os sentidos para descobrir que estava angustiada porque estava em um quarto mofado. C) Sentiu que estava dormindo sobre algo áspero e enrugado. D) Ficou abandonado em algum lugar, numa superfície plana.   2) Pesquise e transforme as locuções adjetivas em adjetivos. A) Ambiente de família –                                      D) Linguagem do homem – B) Amor de irmã –                                                 E) Doença do coração – C) Revista do mês –        F) Festas de junho –   3) Forme adjetivos a partir dos substantivos abaixo:  Exemplo: contágio - contagiante, contagioso.                                      honra                                        fama     charme                                     amor     chuva                                       poder     medo                                        valor     perigo                                      dúvida </vt:lpstr>
      <vt:lpstr>      4) Relacione a 1ª coluna à 2ª coluna e, em seguida, marque a sequência correta. 1 - água de chuva  2 - olho de gato  3 - água de rio  4 - Cara-de-anjo   (   ) Fluvial (   ) Angelical (   ) Felino (   ) Pluvial    Assim temos:   a) 1 – 4 – 2 – 3;    b) 3 – 2 – 1 – 4;    c) 3 – 1 – 2 – 4;   d) 3 – 4 – 2 – 1;   e) 4 – 3 – 1 – 2.     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 E LOCUÇÕES ADJETIVAS – 6º ANO</dc:title>
  <dc:creator>CHRISTINA</dc:creator>
  <cp:lastModifiedBy>CHRISTINA</cp:lastModifiedBy>
  <cp:revision>3</cp:revision>
  <dcterms:created xsi:type="dcterms:W3CDTF">2020-04-24T14:08:34Z</dcterms:created>
  <dcterms:modified xsi:type="dcterms:W3CDTF">2020-04-24T14:29:12Z</dcterms:modified>
</cp:coreProperties>
</file>