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127AF8-1DEB-45CD-B981-6F4CD5C8F3D3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4F4F5D-8394-47C7-9C92-86558431C394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0100" y="359898"/>
            <a:ext cx="8001056" cy="185465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              </a:t>
            </a:r>
            <a:r>
              <a:rPr lang="pt-BR" sz="4400" dirty="0" smtClean="0"/>
              <a:t>Matemática II – 7° ano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 </a:t>
            </a:r>
            <a:r>
              <a:rPr lang="pt-BR" sz="4400" dirty="0" smtClean="0"/>
              <a:t>              </a:t>
            </a:r>
            <a:r>
              <a:rPr lang="pt-BR" sz="4400" dirty="0" err="1" smtClean="0"/>
              <a:t>Profª</a:t>
            </a:r>
            <a:r>
              <a:rPr lang="pt-BR" sz="4400" dirty="0" smtClean="0"/>
              <a:t>.: </a:t>
            </a:r>
            <a:r>
              <a:rPr lang="pt-BR" sz="4400" dirty="0" err="1" smtClean="0"/>
              <a:t>Giselle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4414" y="3286124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>
                <a:solidFill>
                  <a:srgbClr val="FF3300"/>
                </a:solidFill>
              </a:rPr>
              <a:t>Bissetriz de um ângulo</a:t>
            </a:r>
            <a:endParaRPr lang="pt-BR" sz="6000" dirty="0">
              <a:solidFill>
                <a:srgbClr val="FF3300"/>
              </a:solidFill>
            </a:endParaRPr>
          </a:p>
        </p:txBody>
      </p:sp>
      <p:pic>
        <p:nvPicPr>
          <p:cNvPr id="4" name="image1.png" descr="\\192.168.1.2\Secretaria\2019\Logo_HMS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71538" y="428604"/>
            <a:ext cx="1928826" cy="107157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62150" cy="1857388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Bissetriz</a:t>
            </a:r>
            <a:r>
              <a:rPr lang="pt-BR" dirty="0" smtClean="0"/>
              <a:t> é quando se divide um ângulo em duas partes iguais (congruentes). </a:t>
            </a:r>
            <a:endParaRPr lang="pt-BR" dirty="0"/>
          </a:p>
        </p:txBody>
      </p:sp>
      <p:pic>
        <p:nvPicPr>
          <p:cNvPr id="4" name="Espaço Reservado para Conteúdo 3" descr="Bissetriz | Matemática Genial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68"/>
            <a:ext cx="7499350" cy="403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Exemplos:</a:t>
            </a:r>
            <a:endParaRPr lang="pt-BR" dirty="0"/>
          </a:p>
        </p:txBody>
      </p:sp>
      <p:pic>
        <p:nvPicPr>
          <p:cNvPr id="4" name="Espaço Reservado para Conteúdo 3" descr="Matemática: Bissetriz de um ângul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14290"/>
            <a:ext cx="350046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Capítulo 02. Triângulo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357562"/>
            <a:ext cx="350046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Ângulos Complementares: como calcular e exercícios - Toda Matéri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714620"/>
            <a:ext cx="31432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414" y="357166"/>
            <a:ext cx="749808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Ex.2:  </a:t>
            </a:r>
          </a:p>
          <a:p>
            <a:endParaRPr lang="pt-BR" dirty="0" smtClean="0"/>
          </a:p>
          <a:p>
            <a:r>
              <a:rPr lang="pt-BR" dirty="0" smtClean="0"/>
              <a:t>120° : 2 = 60°</a:t>
            </a:r>
          </a:p>
          <a:p>
            <a:endParaRPr lang="pt-BR" dirty="0" smtClean="0"/>
          </a:p>
          <a:p>
            <a:r>
              <a:rPr lang="pt-BR" dirty="0" smtClean="0"/>
              <a:t>30° : 2 = 15°</a:t>
            </a:r>
          </a:p>
          <a:p>
            <a:endParaRPr lang="pt-BR" dirty="0" smtClean="0"/>
          </a:p>
          <a:p>
            <a:r>
              <a:rPr lang="pt-BR" dirty="0" smtClean="0"/>
              <a:t>35° : 2 = 17,5°    =   17°  30’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                  (0,5° x 60’ = 30’)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Para casa: Exercícios do livro; pág.: 260.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77</Words>
  <Application>Microsoft Office PowerPoint</Application>
  <PresentationFormat>Apresentação na tela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Solstício</vt:lpstr>
      <vt:lpstr>               Matemática II – 7° ano                 Profª.: Giselle</vt:lpstr>
      <vt:lpstr>Bissetriz é quando se divide um ângulo em duas partes iguais (congruentes). </vt:lpstr>
      <vt:lpstr>Exemplos: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Matemática II – 7° ano                 Profª.: Giselle</dc:title>
  <dc:creator>user</dc:creator>
  <cp:lastModifiedBy>user</cp:lastModifiedBy>
  <cp:revision>9</cp:revision>
  <dcterms:created xsi:type="dcterms:W3CDTF">2020-04-13T16:38:20Z</dcterms:created>
  <dcterms:modified xsi:type="dcterms:W3CDTF">2020-04-13T18:38:09Z</dcterms:modified>
</cp:coreProperties>
</file>