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9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75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85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14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966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919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402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354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18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58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88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97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23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92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71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5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8B7F-75D4-43C6-8D7A-87854BBF8371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D39860-07B5-4896-B213-4DB152DB86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69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CA618-B62F-44F6-8573-C995E31FD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094" y="713985"/>
            <a:ext cx="8574622" cy="310471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ADJETIVOS E LOCUÇÕES ADJETIVAS – 6º ANO</a:t>
            </a:r>
            <a:br>
              <a:rPr lang="pt-BR" dirty="0"/>
            </a:br>
            <a:r>
              <a:rPr lang="pt-BR" b="1" u="sng" dirty="0">
                <a:solidFill>
                  <a:schemeClr val="accent1"/>
                </a:solidFill>
              </a:rPr>
              <a:t>CORREÇÃO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6DA52A-1D15-401B-9AAC-955B797D8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1366" y="5073505"/>
            <a:ext cx="6987645" cy="1388534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87906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C3405-5EF6-43DC-9A06-426908FFE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046" y="0"/>
            <a:ext cx="10519953" cy="2438399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PRATICAR?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FAÇA UMA PESQUISA PARA REALIZAR AS ATIVIDADES PROPOSTAS.</a:t>
            </a:r>
            <a:b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Atenção: copie as atividades em seu caderno ou imprima e cole as folhas do exercício em sua matéria de português.</a:t>
            </a:r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37B0156E-13B5-4062-8192-9F94BDDA2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1690" y="2438398"/>
            <a:ext cx="8794040" cy="408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29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B99E1-942A-490E-8A4E-7C64B3999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41" y="100208"/>
            <a:ext cx="10776559" cy="6450903"/>
          </a:xfrm>
        </p:spPr>
        <p:txBody>
          <a:bodyPr>
            <a:normAutofit fontScale="90000"/>
          </a:bodyPr>
          <a:lstStyle/>
          <a:p>
            <a:pPr algn="l"/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ATIVIDADES COM ADJETIVOS E LOCUÇÕES ADJETIVAS 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Identifique os adjetivos das frases abaixo: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Acho que estou em um lugar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abandonado.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garota usou todos os sentidos para descobrir que estava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angustiada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porque estava em um quarto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mofado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Sentiu que estava dormindo sobre algo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áspero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enrugado.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Ficou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abandonado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algum lugar, numa superfície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plana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Pesquise e transforme as locuções adjetivas em adjetivos.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Ambiente de família – ambiente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familiar </a:t>
            </a:r>
            <a:r>
              <a:rPr lang="pt-BR" sz="2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D) Linguagem do homem – linguagem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humana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Amor de irmã –  amor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fraterno </a:t>
            </a:r>
            <a:r>
              <a:rPr lang="pt-BR" sz="2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E) Doença do coração – doença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cardíaca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Revista do mês – 	revista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mensal  </a:t>
            </a:r>
            <a:r>
              <a:rPr lang="pt-BR" sz="2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F) Festas de junho – festas </a:t>
            </a:r>
            <a:r>
              <a:rPr lang="pt-BR" sz="22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juninas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Forme adjetivos a partir dos substantivos abaixo: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Exemplo: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contágio -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contagiante, contagioso.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                             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Honra 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honroso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                                    fama 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famoso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charme  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charmoso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 amor 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amoroso, amante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chuva 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chuvoso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                                poder 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poderoso, empoderado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medo   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medroso, amedrontado 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     valor 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valioso</a:t>
            </a:r>
            <a:b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perigo   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perigoso 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dúvida </a:t>
            </a:r>
            <a:r>
              <a:rPr lang="pt-BR" sz="2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duvidoso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F8F77-E945-409B-89CF-2C5395A3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0"/>
            <a:ext cx="9544834" cy="6857999"/>
          </a:xfrm>
        </p:spPr>
        <p:txBody>
          <a:bodyPr>
            <a:normAutofit fontScale="90000"/>
          </a:bodyPr>
          <a:lstStyle/>
          <a:p>
            <a:pPr algn="l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Relacione a 1ª coluna à 2ª coluna e, em seguida, marque a sequência correta.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água de chuva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olho de gato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água de rio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Cara-de-anjo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7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Fluvial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7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Angelical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7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Felino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7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Pluvial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Assim temos: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a) 1 – 4 – 2 – 3;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b) 3 – 2 – 1 – 4; 		Resposta: Alternativa d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c) 3 – 1 – 2 – 4;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7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3 – 4 – 2 – 1;</a:t>
            </a:r>
            <a:br>
              <a:rPr lang="pt-BR" sz="27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e) 4 – 3 – 1 – 2.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400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95B274-E2FA-41E3-8AED-AD8FEB1FD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934" y="687886"/>
            <a:ext cx="10018713" cy="3596015"/>
          </a:xfrm>
        </p:spPr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O item em que a locução adjetiva não corresponde ao adjetivo dado é:</a:t>
            </a: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hibernal - de inverno;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filatélico - de folhas;</a:t>
            </a:r>
            <a:b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discente - de alunos;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docente - de professor;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onírico - de sonho.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 Alternativa “b”.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adjetivo FILATÉLICO é relativo a selo. Exemplo: coleção </a:t>
            </a:r>
            <a:r>
              <a:rPr lang="pt-B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filatélica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coleção </a:t>
            </a:r>
            <a:r>
              <a:rPr lang="pt-B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selos.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adjetivo correspondente à folha é FOLIÁCEO</a:t>
            </a:r>
            <a:r>
              <a:rPr lang="pt-B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Exemplo: Conjunto </a:t>
            </a:r>
            <a:r>
              <a:rPr lang="pt-B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folhas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conjunto </a:t>
            </a:r>
            <a:r>
              <a:rPr lang="pt-B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foliáceo.</a:t>
            </a:r>
            <a:endParaRPr lang="pt-B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3586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510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Cacho</vt:lpstr>
      <vt:lpstr>ADJETIVOS E LOCUÇÕES ADJETIVAS – 6º ANO CORREÇÃO </vt:lpstr>
      <vt:lpstr>VAMOS PRATICAR? FAÇA UMA PESQUISA PARA REALIZAR AS ATIVIDADES PROPOSTAS.    Atenção: copie as atividades em seu caderno ou imprima e cole as folhas do exercício em sua matéria de português.</vt:lpstr>
      <vt:lpstr>ATIVIDADES COM ADJETIVOS E LOCUÇÕES ADJETIVAS    1) Identifique os adjetivos das frases abaixo: A) Acho que estou em um lugar abandonado. B) A garota usou todos os sentidos para descobrir que estava angustiada porque estava em um quarto mofado. C) Sentiu que estava dormindo sobre algo áspero e enrugado. D) Ficou abandonado em algum lugar, numa superfície plana.   2) Pesquise e transforme as locuções adjetivas em adjetivos. A) Ambiente de família – ambiente familiar               D) Linguagem do homem – linguagem humana B) Amor de irmã –  amor fraterno                               E) Doença do coração – doença cardíaca C) Revista do mês –  revista mensal                          F) Festas de junho – festas juninas  3) Forme adjetivos a partir dos substantivos abaixo:  Exemplo: contágio - contagiante, contagioso.                                      Honra honroso                                      fama famoso     charme  charmoso                                 amor amoroso, amante     chuva chuvoso                                       poder poderoso, empoderado     medo   medroso, amedrontado            valor valioso     perigo    perigoso                                  dúvida duvidoso </vt:lpstr>
      <vt:lpstr>4) Relacione a 1ª coluna à 2ª coluna e, em seguida, marque a sequência correta. 1 - água de chuva  2 - olho de gato  3 - água de rio  4 - Cara-de-anjo   (3) Fluvial (4) Angelical (2) Felino (1) Pluvial    Assim temos:   a) 1 – 4 – 2 – 3;    b) 3 – 2 – 1 – 4;   Resposta: Alternativa d   c) 3 – 1 – 2 – 4;   d) 3 – 4 – 2 – 1;   e) 4 – 3 – 1 – 2.     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</dc:creator>
  <cp:lastModifiedBy>CHRISTINA</cp:lastModifiedBy>
  <cp:revision>4</cp:revision>
  <dcterms:created xsi:type="dcterms:W3CDTF">2020-04-30T11:10:48Z</dcterms:created>
  <dcterms:modified xsi:type="dcterms:W3CDTF">2020-04-30T11:57:17Z</dcterms:modified>
</cp:coreProperties>
</file>