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E669AF-E907-42FE-A253-FED6AFB7D6AB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97EEEA-870E-495E-A489-93CB1BC6B1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E669AF-E907-42FE-A253-FED6AFB7D6AB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7EEEA-870E-495E-A489-93CB1BC6B1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E669AF-E907-42FE-A253-FED6AFB7D6AB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7EEEA-870E-495E-A489-93CB1BC6B1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E669AF-E907-42FE-A253-FED6AFB7D6AB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7EEEA-870E-495E-A489-93CB1BC6B12C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E669AF-E907-42FE-A253-FED6AFB7D6AB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7EEEA-870E-495E-A489-93CB1BC6B12C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E669AF-E907-42FE-A253-FED6AFB7D6AB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7EEEA-870E-495E-A489-93CB1BC6B12C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E669AF-E907-42FE-A253-FED6AFB7D6AB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7EEEA-870E-495E-A489-93CB1BC6B12C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E669AF-E907-42FE-A253-FED6AFB7D6AB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7EEEA-870E-495E-A489-93CB1BC6B12C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E669AF-E907-42FE-A253-FED6AFB7D6AB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7EEEA-870E-495E-A489-93CB1BC6B1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2E669AF-E907-42FE-A253-FED6AFB7D6AB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7EEEA-870E-495E-A489-93CB1BC6B12C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E669AF-E907-42FE-A253-FED6AFB7D6AB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97EEEA-870E-495E-A489-93CB1BC6B12C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2E669AF-E907-42FE-A253-FED6AFB7D6AB}" type="datetimeFigureOut">
              <a:rPr lang="pt-BR" smtClean="0"/>
              <a:t>06/04/2020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997EEEA-870E-495E-A489-93CB1BC6B12C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2357454"/>
          </a:xfrm>
        </p:spPr>
        <p:txBody>
          <a:bodyPr/>
          <a:lstStyle/>
          <a:p>
            <a:r>
              <a:rPr lang="pt-BR" dirty="0" smtClean="0"/>
              <a:t>Matemática II – 8° ANO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Profª</a:t>
            </a:r>
            <a:r>
              <a:rPr lang="pt-BR" dirty="0" smtClean="0"/>
              <a:t>.: </a:t>
            </a:r>
            <a:r>
              <a:rPr lang="pt-BR" dirty="0" err="1" smtClean="0"/>
              <a:t>Giselle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910" y="3357562"/>
            <a:ext cx="7772400" cy="2281238"/>
          </a:xfrm>
        </p:spPr>
        <p:txBody>
          <a:bodyPr>
            <a:normAutofit/>
          </a:bodyPr>
          <a:lstStyle/>
          <a:p>
            <a:r>
              <a:rPr lang="pt-BR" sz="6000" dirty="0" smtClean="0">
                <a:solidFill>
                  <a:schemeClr val="tx1"/>
                </a:solidFill>
              </a:rPr>
              <a:t>Cap. 7 - Polígonos</a:t>
            </a:r>
            <a:endParaRPr lang="pt-BR" sz="6000" dirty="0">
              <a:solidFill>
                <a:schemeClr val="tx1"/>
              </a:solidFill>
            </a:endParaRPr>
          </a:p>
        </p:txBody>
      </p:sp>
      <p:pic>
        <p:nvPicPr>
          <p:cNvPr id="4" name="image1.png" descr="\\192.168.1.2\Secretaria\2019\Logo_HMS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57224" y="1285860"/>
            <a:ext cx="2357454" cy="1857388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481328"/>
            <a:ext cx="8572560" cy="480519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sz="3600" b="1" dirty="0" smtClean="0">
                <a:cs typeface="Arial" pitchFamily="34" charset="0"/>
              </a:rPr>
              <a:t>Polígonos</a:t>
            </a:r>
            <a:r>
              <a:rPr lang="pt-BR" sz="3600" dirty="0" smtClean="0">
                <a:cs typeface="Arial" pitchFamily="34" charset="0"/>
              </a:rPr>
              <a:t> são figuras geométricas fechadas que possuem muitos ângulos e lados. Os polígonos são formados por segmentos de retas unidos em pontos chamados de vértices</a:t>
            </a:r>
            <a:r>
              <a:rPr lang="pt-BR" sz="3600" dirty="0" smtClean="0">
                <a:cs typeface="Arial" pitchFamily="34" charset="0"/>
              </a:rPr>
              <a:t>.</a:t>
            </a:r>
          </a:p>
          <a:p>
            <a:pPr>
              <a:buNone/>
            </a:pPr>
            <a:endParaRPr lang="pt-BR" b="1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Os Polígonos</a:t>
            </a:r>
            <a:endParaRPr lang="pt-B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3600" b="1" dirty="0" smtClean="0"/>
              <a:t>Linhas poligonais</a:t>
            </a:r>
            <a:r>
              <a:rPr lang="pt-BR" sz="3600" dirty="0" smtClean="0"/>
              <a:t> são </a:t>
            </a:r>
            <a:r>
              <a:rPr lang="pt-BR" sz="3600" b="1" dirty="0" smtClean="0"/>
              <a:t>linhas</a:t>
            </a:r>
            <a:r>
              <a:rPr lang="pt-BR" sz="3600" dirty="0" smtClean="0"/>
              <a:t> que formam os polígonos. Exemplos: Triângulo, quadrados</a:t>
            </a:r>
            <a:r>
              <a:rPr lang="pt-BR" sz="3600" dirty="0" smtClean="0"/>
              <a:t>...</a:t>
            </a:r>
          </a:p>
          <a:p>
            <a:pPr>
              <a:lnSpc>
                <a:spcPct val="150000"/>
              </a:lnSpc>
            </a:pPr>
            <a:endParaRPr lang="pt-BR" sz="3600" dirty="0" smtClean="0"/>
          </a:p>
          <a:p>
            <a:endParaRPr lang="pt-BR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Linhas Poligonais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linhas poligonais são classificados como</a:t>
            </a:r>
            <a:r>
              <a:rPr lang="pt-BR" dirty="0" smtClean="0"/>
              <a:t>:</a:t>
            </a:r>
          </a:p>
          <a:p>
            <a:pPr>
              <a:buNone/>
            </a:pPr>
            <a:endParaRPr lang="pt-BR" dirty="0" smtClean="0"/>
          </a:p>
          <a:p>
            <a:r>
              <a:rPr lang="pt-BR" b="1" dirty="0" smtClean="0"/>
              <a:t>Linha poligonal aberta</a:t>
            </a:r>
            <a:r>
              <a:rPr lang="pt-BR" dirty="0" smtClean="0"/>
              <a:t>: quando os pontos extremos não são iguais</a:t>
            </a:r>
            <a:r>
              <a:rPr lang="pt-BR" dirty="0" smtClean="0"/>
              <a:t>;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b="1" dirty="0" smtClean="0"/>
              <a:t>Linha poligonal fechada</a:t>
            </a:r>
            <a:r>
              <a:rPr lang="pt-BR" dirty="0" smtClean="0"/>
              <a:t>: quando os pontos extremos são iguais;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Classificação das Linhas Poligonais</a:t>
            </a:r>
            <a:br>
              <a:rPr lang="pt-BR" dirty="0" smtClean="0"/>
            </a:br>
            <a:endParaRPr lang="pt-BR" dirty="0"/>
          </a:p>
        </p:txBody>
      </p:sp>
      <p:cxnSp>
        <p:nvCxnSpPr>
          <p:cNvPr id="5" name="Conector angulado 4"/>
          <p:cNvCxnSpPr/>
          <p:nvPr/>
        </p:nvCxnSpPr>
        <p:spPr>
          <a:xfrm flipV="1">
            <a:off x="2214546" y="3429000"/>
            <a:ext cx="1143008" cy="42862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angulado 6"/>
          <p:cNvCxnSpPr/>
          <p:nvPr/>
        </p:nvCxnSpPr>
        <p:spPr>
          <a:xfrm rot="16200000" flipH="1">
            <a:off x="3286116" y="3500438"/>
            <a:ext cx="500066" cy="35719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riângulo isósceles 10"/>
          <p:cNvSpPr/>
          <p:nvPr/>
        </p:nvSpPr>
        <p:spPr>
          <a:xfrm>
            <a:off x="3286116" y="5214950"/>
            <a:ext cx="2071702" cy="928694"/>
          </a:xfrm>
          <a:prstGeom prst="triangl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 A</a:t>
            </a:r>
            <a:r>
              <a:rPr lang="pt-BR" dirty="0" smtClean="0"/>
              <a:t> </a:t>
            </a:r>
            <a:r>
              <a:rPr lang="pt-BR" dirty="0" smtClean="0"/>
              <a:t>região poligonal é a parte interna limitada pelas linhas poligonais, e são classificada em</a:t>
            </a:r>
            <a:r>
              <a:rPr lang="pt-BR" dirty="0" smtClean="0"/>
              <a:t>:</a:t>
            </a:r>
          </a:p>
          <a:p>
            <a:endParaRPr lang="pt-BR" b="1" dirty="0" smtClean="0"/>
          </a:p>
          <a:p>
            <a:r>
              <a:rPr lang="pt-BR" b="1" dirty="0" smtClean="0"/>
              <a:t>Convexo</a:t>
            </a:r>
            <a:r>
              <a:rPr lang="pt-BR" dirty="0" smtClean="0"/>
              <a:t>: um polígono é convexo se dois de seus lados faz com que os outros fiquem no mesmo </a:t>
            </a:r>
            <a:r>
              <a:rPr lang="pt-BR" dirty="0" err="1" smtClean="0"/>
              <a:t>semiplano</a:t>
            </a:r>
            <a:r>
              <a:rPr lang="pt-BR" dirty="0" smtClean="0"/>
              <a:t>;</a:t>
            </a:r>
          </a:p>
          <a:p>
            <a:endParaRPr lang="pt-BR" dirty="0" smtClean="0"/>
          </a:p>
          <a:p>
            <a:r>
              <a:rPr lang="pt-BR" b="1" dirty="0" smtClean="0"/>
              <a:t>Não-convexo ou côncavo</a:t>
            </a:r>
            <a:r>
              <a:rPr lang="pt-BR" dirty="0" smtClean="0"/>
              <a:t>: quando não é convexo.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Região poligonal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Enemex Matemática - GEOMETR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574" y="214290"/>
            <a:ext cx="6613444" cy="3143272"/>
          </a:xfrm>
          <a:prstGeom prst="rect">
            <a:avLst/>
          </a:prstGeom>
          <a:noFill/>
        </p:spPr>
      </p:pic>
      <p:pic>
        <p:nvPicPr>
          <p:cNvPr id="1035" name="Picture 11" descr="Polígonos convexos - Alunos On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357562"/>
            <a:ext cx="6215106" cy="23306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Elementos de um polígono</a:t>
            </a:r>
            <a:endParaRPr lang="pt-BR" dirty="0"/>
          </a:p>
        </p:txBody>
      </p:sp>
      <p:pic>
        <p:nvPicPr>
          <p:cNvPr id="4" name="Espaço Reservado para Conteúdo 3" descr="Polígonos - Toda Matéria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8072493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ctr"/>
            <a:r>
              <a:rPr lang="pt-BR" dirty="0" smtClean="0"/>
              <a:t>Classificação dos Polígonos</a:t>
            </a:r>
            <a:endParaRPr lang="pt-BR" dirty="0"/>
          </a:p>
        </p:txBody>
      </p:sp>
      <p:pic>
        <p:nvPicPr>
          <p:cNvPr id="4" name="Espaço Reservado para Conteúdo 3" descr="Polígonos regulares | Sobre todo, Matemática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714620"/>
            <a:ext cx="7000924" cy="394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14282" y="1214423"/>
            <a:ext cx="87868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/>
              <a:t>Os </a:t>
            </a:r>
            <a:r>
              <a:rPr lang="pt-BR" sz="2800" b="1" dirty="0"/>
              <a:t>polígonos</a:t>
            </a:r>
            <a:r>
              <a:rPr lang="pt-BR" sz="2800" dirty="0"/>
              <a:t> podem ser </a:t>
            </a:r>
            <a:r>
              <a:rPr lang="pt-BR" sz="2800" b="1" dirty="0"/>
              <a:t>classificados</a:t>
            </a:r>
            <a:r>
              <a:rPr lang="pt-BR" sz="2800" dirty="0"/>
              <a:t> de acordo com o número de lados que a figura possui, veja agora suas </a:t>
            </a:r>
            <a:r>
              <a:rPr lang="pt-BR" sz="2800" b="1" dirty="0"/>
              <a:t>classificações</a:t>
            </a:r>
            <a:r>
              <a:rPr lang="pt-BR" sz="2800" dirty="0"/>
              <a:t>: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SEMPRE A MATHEMATICAR...COM MÚSICA: Polígonos: ângulos internos 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8143932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62</Words>
  <Application>Microsoft Office PowerPoint</Application>
  <PresentationFormat>Apresentação na tela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Concurso</vt:lpstr>
      <vt:lpstr>Matemática II – 8° ANO  Profª.: Giselle</vt:lpstr>
      <vt:lpstr>Os Polígonos</vt:lpstr>
      <vt:lpstr>Linhas Poligonais</vt:lpstr>
      <vt:lpstr>Classificação das Linhas Poligonais </vt:lpstr>
      <vt:lpstr>Região poligonal </vt:lpstr>
      <vt:lpstr>Slide 6</vt:lpstr>
      <vt:lpstr>Elementos de um polígono</vt:lpstr>
      <vt:lpstr>Classificação dos Polígonos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 II  Profª.: Giselle</dc:title>
  <dc:creator>user</dc:creator>
  <cp:lastModifiedBy>user</cp:lastModifiedBy>
  <cp:revision>6</cp:revision>
  <dcterms:created xsi:type="dcterms:W3CDTF">2020-04-07T02:41:20Z</dcterms:created>
  <dcterms:modified xsi:type="dcterms:W3CDTF">2020-04-07T03:54:20Z</dcterms:modified>
</cp:coreProperties>
</file>