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3CC65C-A729-4FCB-A1A0-284F244EE70A}" type="datetimeFigureOut">
              <a:rPr lang="pt-BR" smtClean="0"/>
              <a:t>08/04/2020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02D635F-43B3-465C-8507-B6B2DE3C9813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Exercício comentado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Atividade (4) – Espécies Químicas</a:t>
            </a:r>
            <a:endParaRPr lang="pt-BR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515644" y="55892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1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2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700808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Dois átomos A e B são isóbaros.  </a:t>
            </a:r>
          </a:p>
          <a:p>
            <a:pPr algn="just"/>
            <a:r>
              <a:rPr lang="pt-BR" sz="3200" dirty="0" smtClean="0"/>
              <a:t>Sabendo que o número atômico </a:t>
            </a:r>
          </a:p>
          <a:p>
            <a:pPr algn="just"/>
            <a:r>
              <a:rPr lang="pt-BR" sz="3200" dirty="0" smtClean="0"/>
              <a:t>de A é 64 e o número de massa de B é 154, calcule o número de nêutrons de 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0065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7588" y="908720"/>
            <a:ext cx="380424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baseline="-25000" dirty="0" smtClean="0">
                <a:solidFill>
                  <a:srgbClr val="00B0F0"/>
                </a:solidFill>
              </a:rPr>
              <a:t>      </a:t>
            </a:r>
            <a:r>
              <a:rPr lang="pt-BR" sz="3600" b="1" baseline="-25000" dirty="0" smtClean="0"/>
              <a:t>64</a:t>
            </a:r>
            <a:r>
              <a:rPr lang="pt-BR" sz="3600" b="1" dirty="0" smtClean="0"/>
              <a:t>A</a:t>
            </a:r>
            <a:r>
              <a:rPr lang="pt-BR" sz="3600" b="1" baseline="30000" dirty="0" smtClean="0"/>
              <a:t>x</a:t>
            </a:r>
            <a:r>
              <a:rPr lang="pt-BR" sz="3600" b="1" dirty="0" smtClean="0"/>
              <a:t>  / B</a:t>
            </a:r>
            <a:r>
              <a:rPr lang="pt-BR" sz="3600" b="1" baseline="30000" dirty="0" smtClean="0"/>
              <a:t>x</a:t>
            </a:r>
            <a:endParaRPr lang="pt-BR" sz="3600" b="1" dirty="0" smtClean="0"/>
          </a:p>
          <a:p>
            <a:endParaRPr lang="pt-BR" sz="3600" b="1" dirty="0">
              <a:solidFill>
                <a:srgbClr val="00B0F0"/>
              </a:solidFill>
            </a:endParaRPr>
          </a:p>
          <a:p>
            <a:endParaRPr lang="pt-BR" b="1" dirty="0" smtClean="0">
              <a:solidFill>
                <a:srgbClr val="00B0F0"/>
              </a:solidFill>
            </a:endParaRPr>
          </a:p>
          <a:p>
            <a:r>
              <a:rPr lang="pt-BR" sz="3600" b="1" baseline="-25000" dirty="0" smtClean="0">
                <a:solidFill>
                  <a:srgbClr val="00B0F0"/>
                </a:solidFill>
              </a:rPr>
              <a:t>64</a:t>
            </a:r>
            <a:r>
              <a:rPr lang="pt-BR" sz="3600" b="1" dirty="0">
                <a:solidFill>
                  <a:srgbClr val="00B0F0"/>
                </a:solidFill>
              </a:rPr>
              <a:t>A</a:t>
            </a:r>
            <a:r>
              <a:rPr lang="pt-BR" sz="3600" b="1" baseline="30000" dirty="0" smtClean="0">
                <a:solidFill>
                  <a:srgbClr val="00B0F0"/>
                </a:solidFill>
              </a:rPr>
              <a:t>154</a:t>
            </a:r>
            <a:r>
              <a:rPr lang="pt-BR" sz="3600" b="1" dirty="0" smtClean="0">
                <a:solidFill>
                  <a:srgbClr val="00B0F0"/>
                </a:solidFill>
              </a:rPr>
              <a:t>  / B</a:t>
            </a:r>
            <a:r>
              <a:rPr lang="pt-BR" sz="3600" b="1" baseline="30000" dirty="0" smtClean="0">
                <a:solidFill>
                  <a:srgbClr val="00B0F0"/>
                </a:solidFill>
              </a:rPr>
              <a:t>154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</a:rPr>
              <a:t>M (A) = P (Z) + N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154 = 64 + N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N=90</a:t>
            </a:r>
          </a:p>
          <a:p>
            <a:endParaRPr lang="pt-BR" sz="3600" b="1" dirty="0">
              <a:solidFill>
                <a:srgbClr val="00B0F0"/>
              </a:solidFill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380312" y="5229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40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08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0800000" flipV="1">
            <a:off x="683568" y="1988840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/>
              <a:t>Um determinado átomo apresenta número atômico (x+1) e número de massa (3x). Descubra o valor de x , sabendo que o átomo apresenta 5 nêutrons</a:t>
            </a:r>
            <a:r>
              <a:rPr lang="pt-BR" b="1" dirty="0" smtClean="0"/>
              <a:t>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875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0096" y="836712"/>
            <a:ext cx="4193777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4800" b="1" dirty="0" smtClean="0">
              <a:solidFill>
                <a:srgbClr val="FF0000"/>
              </a:solidFill>
            </a:endParaRPr>
          </a:p>
          <a:p>
            <a:r>
              <a:rPr lang="pt-BR" sz="5400" b="1" dirty="0"/>
              <a:t> </a:t>
            </a:r>
            <a:r>
              <a:rPr lang="pt-BR" sz="5400" b="1" dirty="0" smtClean="0"/>
              <a:t> </a:t>
            </a:r>
            <a:r>
              <a:rPr lang="pt-BR" sz="5400" b="1" baseline="-25000" dirty="0" smtClean="0">
                <a:solidFill>
                  <a:srgbClr val="0070C0"/>
                </a:solidFill>
              </a:rPr>
              <a:t>x+1</a:t>
            </a:r>
            <a:r>
              <a:rPr lang="pt-BR" sz="5400" b="1" dirty="0" smtClean="0">
                <a:solidFill>
                  <a:srgbClr val="0070C0"/>
                </a:solidFill>
              </a:rPr>
              <a:t>X</a:t>
            </a:r>
            <a:r>
              <a:rPr lang="pt-BR" sz="5400" b="1" baseline="30000" dirty="0" smtClean="0">
                <a:solidFill>
                  <a:srgbClr val="0070C0"/>
                </a:solidFill>
              </a:rPr>
              <a:t>3x</a:t>
            </a:r>
          </a:p>
          <a:p>
            <a:r>
              <a:rPr lang="pt-BR" sz="3600" b="1" dirty="0" smtClean="0"/>
              <a:t>         </a:t>
            </a:r>
            <a:r>
              <a:rPr lang="pt-BR" sz="3600" b="1" dirty="0" smtClean="0">
                <a:solidFill>
                  <a:srgbClr val="00B0F0"/>
                </a:solidFill>
              </a:rPr>
              <a:t>n=5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</a:rPr>
              <a:t>    M (A) =P (Z) + N</a:t>
            </a:r>
          </a:p>
          <a:p>
            <a:endParaRPr lang="pt-BR" sz="2800" b="1" dirty="0"/>
          </a:p>
          <a:p>
            <a:r>
              <a:rPr lang="pt-BR" sz="2800" b="1" dirty="0" smtClean="0"/>
              <a:t>3x=x+1+5</a:t>
            </a:r>
          </a:p>
          <a:p>
            <a:r>
              <a:rPr lang="pt-BR" sz="2800" b="1" dirty="0" smtClean="0"/>
              <a:t>2x=6</a:t>
            </a:r>
          </a:p>
          <a:p>
            <a:r>
              <a:rPr lang="pt-BR" sz="2800" b="1" dirty="0"/>
              <a:t>x</a:t>
            </a:r>
            <a:r>
              <a:rPr lang="pt-BR" sz="2800" b="1" dirty="0" smtClean="0"/>
              <a:t>=3</a:t>
            </a:r>
          </a:p>
          <a:p>
            <a:endParaRPr lang="pt-BR" dirty="0"/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68344" y="537321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0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60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</TotalTime>
  <Words>117</Words>
  <Application>Microsoft Office PowerPoint</Application>
  <PresentationFormat>On-screen Show (4:3)</PresentationFormat>
  <Paragraphs>23</Paragraphs>
  <Slides>5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Exercício comentado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comentado</dc:title>
  <dc:creator>Natalia</dc:creator>
  <cp:lastModifiedBy>Natalia</cp:lastModifiedBy>
  <cp:revision>3</cp:revision>
  <dcterms:created xsi:type="dcterms:W3CDTF">2020-04-08T15:10:46Z</dcterms:created>
  <dcterms:modified xsi:type="dcterms:W3CDTF">2020-04-08T15:47:09Z</dcterms:modified>
</cp:coreProperties>
</file>