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microsoft.com/office/2007/relationships/media" Target="../media/media3.wav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image" Target="../media/image6.png"/><Relationship Id="rId5" Type="http://schemas.microsoft.com/office/2007/relationships/media" Target="../media/media4.wav"/><Relationship Id="rId10" Type="http://schemas.openxmlformats.org/officeDocument/2006/relationships/image" Target="../media/image5.png"/><Relationship Id="rId4" Type="http://schemas.openxmlformats.org/officeDocument/2006/relationships/audio" Target="../media/media3.wav"/><Relationship Id="rId9" Type="http://schemas.openxmlformats.org/officeDocument/2006/relationships/image" Target="../media/image4.png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6.wav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2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audio" Target="../media/media7.wav"/><Relationship Id="rId11" Type="http://schemas.openxmlformats.org/officeDocument/2006/relationships/image" Target="../media/image2.png"/><Relationship Id="rId5" Type="http://schemas.microsoft.com/office/2007/relationships/media" Target="../media/media7.wav"/><Relationship Id="rId10" Type="http://schemas.openxmlformats.org/officeDocument/2006/relationships/image" Target="../media/image11.png"/><Relationship Id="rId4" Type="http://schemas.openxmlformats.org/officeDocument/2006/relationships/audio" Target="../media/media6.wav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Lei </a:t>
            </a:r>
            <a:r>
              <a:rPr lang="pt-BR" smtClean="0"/>
              <a:t>de Hess (aprofundamento) </a:t>
            </a:r>
            <a:r>
              <a:rPr lang="pt-BR" dirty="0" smtClean="0"/>
              <a:t>– 3ª série</a:t>
            </a:r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Exercício comentado</a:t>
            </a:r>
            <a:endParaRPr lang="pt-BR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6376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3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632"/>
            <a:ext cx="9042323" cy="201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64" y="1659986"/>
            <a:ext cx="9065987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" y="2653130"/>
            <a:ext cx="9104993" cy="100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9006" y="2996952"/>
            <a:ext cx="316484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588224" y="2996952"/>
            <a:ext cx="1584176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9006" y="3328003"/>
            <a:ext cx="2411760" cy="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236296" y="3328003"/>
            <a:ext cx="1512168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006" y="3573016"/>
            <a:ext cx="32368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48264" y="3573016"/>
            <a:ext cx="180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98568"/>
            <a:ext cx="5155736" cy="43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3549468" y="2996952"/>
            <a:ext cx="446468" cy="33105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680868" y="3336972"/>
            <a:ext cx="446468" cy="33105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348766" y="3314877"/>
            <a:ext cx="446468" cy="33105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166456" y="2699454"/>
            <a:ext cx="446468" cy="33105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680868" y="3030505"/>
            <a:ext cx="446468" cy="33105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706227" y="2996952"/>
            <a:ext cx="446468" cy="33105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252520" y="2699454"/>
            <a:ext cx="446468" cy="33105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943" y="2156558"/>
            <a:ext cx="2759225" cy="37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031943" y="2156558"/>
            <a:ext cx="2759225" cy="37625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965" y="4378096"/>
            <a:ext cx="5675680" cy="58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l 19"/>
          <p:cNvSpPr/>
          <p:nvPr/>
        </p:nvSpPr>
        <p:spPr>
          <a:xfrm>
            <a:off x="4834797" y="4350447"/>
            <a:ext cx="2873110" cy="70708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182314" y="5517232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300645" y="5543484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351879" y="55434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6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802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3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196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116632"/>
            <a:ext cx="339877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548680"/>
            <a:ext cx="916374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79" y="2780928"/>
            <a:ext cx="730747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1579" y="2773078"/>
            <a:ext cx="7307478" cy="2136901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1"/>
          <p:cNvSpPr txBox="1"/>
          <p:nvPr/>
        </p:nvSpPr>
        <p:spPr>
          <a:xfrm>
            <a:off x="2987824" y="2060848"/>
            <a:ext cx="2343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C</a:t>
            </a:r>
            <a:r>
              <a:rPr lang="pt-BR" sz="2800" b="1" baseline="-25000" dirty="0" smtClean="0"/>
              <a:t>(graf)         </a:t>
            </a:r>
            <a:r>
              <a:rPr lang="pt-BR" sz="2800" b="1" dirty="0" smtClean="0"/>
              <a:t>C</a:t>
            </a:r>
            <a:r>
              <a:rPr lang="pt-BR" sz="2800" b="1" baseline="-25000" dirty="0" smtClean="0"/>
              <a:t>(g)</a:t>
            </a:r>
            <a:endParaRPr lang="pt-BR" sz="2800" b="1" baseline="-25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030298" y="2317887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987824" y="1916832"/>
            <a:ext cx="259228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380312" y="5445224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24128" y="5535279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72000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2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986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57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61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4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51</TotalTime>
  <Words>15</Words>
  <Application>Microsoft Office PowerPoint</Application>
  <PresentationFormat>On-screen Show (4:3)</PresentationFormat>
  <Paragraphs>3</Paragraphs>
  <Slides>3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Apothecary</vt:lpstr>
      <vt:lpstr>Exercício comentado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Exercício comentado</dc:title>
  <dc:creator>MILSE</dc:creator>
  <cp:lastModifiedBy>Natalia</cp:lastModifiedBy>
  <cp:revision>7</cp:revision>
  <dcterms:created xsi:type="dcterms:W3CDTF">2020-04-09T03:16:52Z</dcterms:created>
  <dcterms:modified xsi:type="dcterms:W3CDTF">2020-04-14T12:02:41Z</dcterms:modified>
</cp:coreProperties>
</file>