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02F70B2-919B-4CEF-A14E-F8AA9B3BA20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4B28940-A92D-4402-9E41-2F411A3330ED}" type="slidenum">
              <a:rPr lang="pt-BR" smtClean="0"/>
              <a:t>‹#›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70B2-919B-4CEF-A14E-F8AA9B3BA20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940-A92D-4402-9E41-2F411A3330E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70B2-919B-4CEF-A14E-F8AA9B3BA20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940-A92D-4402-9E41-2F411A3330E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70B2-919B-4CEF-A14E-F8AA9B3BA20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940-A92D-4402-9E41-2F411A3330E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70B2-919B-4CEF-A14E-F8AA9B3BA20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940-A92D-4402-9E41-2F411A3330E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70B2-919B-4CEF-A14E-F8AA9B3BA20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940-A92D-4402-9E41-2F411A3330ED}" type="slidenum">
              <a:rPr lang="pt-BR" smtClean="0"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70B2-919B-4CEF-A14E-F8AA9B3BA20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940-A92D-4402-9E41-2F411A3330E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70B2-919B-4CEF-A14E-F8AA9B3BA20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940-A92D-4402-9E41-2F411A3330E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70B2-919B-4CEF-A14E-F8AA9B3BA20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940-A92D-4402-9E41-2F411A3330E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70B2-919B-4CEF-A14E-F8AA9B3BA20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940-A92D-4402-9E41-2F411A3330ED}" type="slidenum">
              <a:rPr lang="pt-BR" smtClean="0"/>
              <a:t>‹#›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70B2-919B-4CEF-A14E-F8AA9B3BA20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8940-A92D-4402-9E41-2F411A3330E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02F70B2-919B-4CEF-A14E-F8AA9B3BA207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4B28940-A92D-4402-9E41-2F411A3330ED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Exercício comentado...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Atividade (4)</a:t>
            </a:r>
          </a:p>
          <a:p>
            <a:pPr algn="ctr"/>
            <a:r>
              <a:rPr lang="pt-BR" dirty="0" smtClean="0"/>
              <a:t>Reagente em excesso e limitante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14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367983" cy="2597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6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44228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132856"/>
            <a:ext cx="2292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SO</a:t>
            </a:r>
            <a:r>
              <a:rPr lang="pt-BR" baseline="-25000" dirty="0" smtClean="0"/>
              <a:t>4</a:t>
            </a:r>
            <a:r>
              <a:rPr lang="pt-BR" dirty="0" smtClean="0"/>
              <a:t>  ----  Na</a:t>
            </a:r>
            <a:r>
              <a:rPr lang="pt-BR" baseline="-25000" dirty="0" smtClean="0"/>
              <a:t>2</a:t>
            </a:r>
            <a:r>
              <a:rPr lang="pt-BR" dirty="0" smtClean="0"/>
              <a:t>SO</a:t>
            </a:r>
            <a:r>
              <a:rPr lang="pt-BR" baseline="-25000" dirty="0" smtClean="0"/>
              <a:t>4</a:t>
            </a:r>
          </a:p>
          <a:p>
            <a:r>
              <a:rPr lang="pt-BR" dirty="0" smtClean="0"/>
              <a:t>98g       ----    142g</a:t>
            </a:r>
          </a:p>
          <a:p>
            <a:r>
              <a:rPr lang="pt-BR" dirty="0" smtClean="0"/>
              <a:t>40g       ----        x</a:t>
            </a:r>
          </a:p>
          <a:p>
            <a:r>
              <a:rPr lang="pt-BR" dirty="0" smtClean="0"/>
              <a:t>         </a:t>
            </a:r>
            <a:r>
              <a:rPr lang="pt-BR" b="1" dirty="0" smtClean="0">
                <a:solidFill>
                  <a:srgbClr val="00B0F0"/>
                </a:solidFill>
              </a:rPr>
              <a:t>x=58g </a:t>
            </a:r>
            <a:endParaRPr lang="pt-BR" b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7665" y="2132854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2 NaOH  ----  Na</a:t>
            </a:r>
            <a:r>
              <a:rPr lang="pt-BR" baseline="-25000" dirty="0" smtClean="0"/>
              <a:t>2</a:t>
            </a:r>
            <a:r>
              <a:rPr lang="pt-BR" dirty="0" smtClean="0"/>
              <a:t>SO</a:t>
            </a:r>
            <a:r>
              <a:rPr lang="pt-BR" baseline="-25000" dirty="0" smtClean="0"/>
              <a:t>4</a:t>
            </a:r>
          </a:p>
          <a:p>
            <a:r>
              <a:rPr lang="pt-BR" dirty="0" smtClean="0"/>
              <a:t>2x40g      ----    142g</a:t>
            </a:r>
          </a:p>
          <a:p>
            <a:r>
              <a:rPr lang="pt-BR" dirty="0" smtClean="0"/>
              <a:t>40g          ----        </a:t>
            </a:r>
            <a:r>
              <a:rPr lang="pt-BR" dirty="0"/>
              <a:t>y</a:t>
            </a:r>
            <a:endParaRPr lang="pt-BR" dirty="0" smtClean="0"/>
          </a:p>
          <a:p>
            <a:r>
              <a:rPr lang="pt-BR" b="1" dirty="0" smtClean="0">
                <a:solidFill>
                  <a:srgbClr val="00B0F0"/>
                </a:solidFill>
              </a:rPr>
              <a:t>        </a:t>
            </a:r>
            <a: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  <a:t> y=71g </a:t>
            </a:r>
            <a:endParaRPr lang="pt-BR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4516" y="3861048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2 NaOH  ----  Na</a:t>
            </a:r>
            <a:r>
              <a:rPr lang="pt-BR" baseline="-25000" dirty="0" smtClean="0"/>
              <a:t>2</a:t>
            </a:r>
            <a:r>
              <a:rPr lang="pt-BR" dirty="0" smtClean="0"/>
              <a:t>SO</a:t>
            </a:r>
            <a:r>
              <a:rPr lang="pt-BR" baseline="-25000" dirty="0" smtClean="0"/>
              <a:t>4</a:t>
            </a:r>
          </a:p>
          <a:p>
            <a:r>
              <a:rPr lang="pt-BR" dirty="0" smtClean="0"/>
              <a:t>2x40g      ----    142g</a:t>
            </a:r>
          </a:p>
          <a:p>
            <a:r>
              <a:rPr lang="pt-BR" dirty="0"/>
              <a:t> </a:t>
            </a:r>
            <a:r>
              <a:rPr lang="pt-BR" dirty="0" smtClean="0"/>
              <a:t>w            ----     </a:t>
            </a:r>
            <a:r>
              <a:rPr lang="pt-BR" b="1" dirty="0" smtClean="0">
                <a:solidFill>
                  <a:srgbClr val="00B0F0"/>
                </a:solidFill>
              </a:rPr>
              <a:t>58g</a:t>
            </a:r>
          </a:p>
          <a:p>
            <a:r>
              <a:rPr lang="pt-BR" dirty="0" smtClean="0"/>
              <a:t>         y=32,6g</a:t>
            </a:r>
          </a:p>
          <a:p>
            <a:endParaRPr lang="pt-BR" dirty="0"/>
          </a:p>
          <a:p>
            <a:r>
              <a:rPr lang="pt-BR" sz="2000" b="1" dirty="0" smtClean="0">
                <a:solidFill>
                  <a:srgbClr val="FF0000"/>
                </a:solidFill>
              </a:rPr>
              <a:t>Logo, 40 – 32,6= 7,4g de NaOH em excesso  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68344" y="3429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68344" y="4907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47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76875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3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35297"/>
            <a:ext cx="763696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2056" y="2348880"/>
            <a:ext cx="1879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CaO ----  2 NH</a:t>
            </a:r>
            <a:r>
              <a:rPr lang="pt-BR" baseline="-25000" dirty="0" smtClean="0"/>
              <a:t>3</a:t>
            </a:r>
          </a:p>
          <a:p>
            <a:r>
              <a:rPr lang="pt-BR" dirty="0" smtClean="0"/>
              <a:t>56g   ----   34g</a:t>
            </a:r>
          </a:p>
          <a:p>
            <a:r>
              <a:rPr lang="pt-BR" dirty="0" smtClean="0"/>
              <a:t>112g ----    x</a:t>
            </a:r>
          </a:p>
          <a:p>
            <a:r>
              <a:rPr lang="pt-BR" dirty="0" smtClean="0"/>
              <a:t>       x=68g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2348880"/>
            <a:ext cx="1989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2NH</a:t>
            </a:r>
            <a:r>
              <a:rPr lang="pt-BR" baseline="-25000" dirty="0" smtClean="0"/>
              <a:t>4</a:t>
            </a:r>
            <a:r>
              <a:rPr lang="pt-BR" dirty="0" smtClean="0"/>
              <a:t>Cl  ---  2NH</a:t>
            </a:r>
            <a:r>
              <a:rPr lang="pt-BR" baseline="-25000" dirty="0" smtClean="0"/>
              <a:t>3</a:t>
            </a:r>
          </a:p>
          <a:p>
            <a:r>
              <a:rPr lang="pt-BR" dirty="0" smtClean="0"/>
              <a:t>106g      ---   34g</a:t>
            </a:r>
          </a:p>
          <a:p>
            <a:r>
              <a:rPr lang="pt-BR" dirty="0" smtClean="0"/>
              <a:t>224g      ---    y</a:t>
            </a:r>
          </a:p>
          <a:p>
            <a:r>
              <a:rPr lang="pt-BR" dirty="0" smtClean="0"/>
              <a:t>         y=72g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4222503"/>
            <a:ext cx="609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Logo, 68g de amônia serão produzidas.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9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</TotalTime>
  <Words>90</Words>
  <Application>Microsoft Office PowerPoint</Application>
  <PresentationFormat>On-screen Show (4:3)</PresentationFormat>
  <Paragraphs>27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Austin</vt:lpstr>
      <vt:lpstr>Exercício comentado...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Exercício comentado...</dc:title>
  <dc:creator>Natalia</dc:creator>
  <cp:lastModifiedBy>Natalia</cp:lastModifiedBy>
  <cp:revision>7</cp:revision>
  <dcterms:created xsi:type="dcterms:W3CDTF">2020-04-07T19:56:41Z</dcterms:created>
  <dcterms:modified xsi:type="dcterms:W3CDTF">2020-04-07T22:17:28Z</dcterms:modified>
</cp:coreProperties>
</file>