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AC2895-420F-4E57-9B33-D4F6B3FCA7CE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9EAE99A-492A-416D-8BD1-788163BF4712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media" Target="../media/media2.wav"/><Relationship Id="rId7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4" Type="http://schemas.openxmlformats.org/officeDocument/2006/relationships/audio" Target="../media/media2.wav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 comentado 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Atividade (4) 3ª série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749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0" y="764704"/>
            <a:ext cx="3600400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98282"/>
            <a:ext cx="5112568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83" y="4034586"/>
            <a:ext cx="776281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17010"/>
            <a:ext cx="5469633" cy="48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589449"/>
            <a:ext cx="418754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83383" y="3933056"/>
            <a:ext cx="7762814" cy="883955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Oval 5"/>
          <p:cNvSpPr/>
          <p:nvPr/>
        </p:nvSpPr>
        <p:spPr>
          <a:xfrm>
            <a:off x="2664590" y="5301207"/>
            <a:ext cx="4366760" cy="1080121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625605" y="4394626"/>
            <a:ext cx="107210" cy="3796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364088" y="4014993"/>
            <a:ext cx="107210" cy="3796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7164288" y="1484784"/>
            <a:ext cx="609600" cy="6096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7469088" y="3124200"/>
            <a:ext cx="609600" cy="609600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347864" y="2666434"/>
            <a:ext cx="2304256" cy="37623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6860301" y="4097216"/>
            <a:ext cx="225402" cy="29741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973002" y="3284984"/>
            <a:ext cx="0" cy="749602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040721" y="2854552"/>
            <a:ext cx="1733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Troca do sinal</a:t>
            </a:r>
          </a:p>
        </p:txBody>
      </p:sp>
    </p:spTree>
    <p:extLst>
      <p:ext uri="{BB962C8B-B14F-4D97-AF65-F5344CB8AC3E}">
        <p14:creationId xmlns:p14="http://schemas.microsoft.com/office/powerpoint/2010/main" val="34991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3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3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209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62" y="836712"/>
            <a:ext cx="4680520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1268760"/>
            <a:ext cx="5400600" cy="1702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3559890"/>
            <a:ext cx="7705143" cy="693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889" y="4338495"/>
            <a:ext cx="5260487" cy="45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080012"/>
            <a:ext cx="464151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6" y="3559890"/>
            <a:ext cx="7416826" cy="77860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4"/>
          <p:cNvSpPr/>
          <p:nvPr/>
        </p:nvSpPr>
        <p:spPr>
          <a:xfrm>
            <a:off x="2267744" y="4941168"/>
            <a:ext cx="4785532" cy="936104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ounded Rectangle 5"/>
          <p:cNvSpPr/>
          <p:nvPr/>
        </p:nvSpPr>
        <p:spPr>
          <a:xfrm>
            <a:off x="3059832" y="2276872"/>
            <a:ext cx="1852706" cy="28803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070683" y="4941168"/>
            <a:ext cx="609600" cy="609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053276" y="3559890"/>
            <a:ext cx="255028" cy="34691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180790" y="2780928"/>
            <a:ext cx="0" cy="648072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80874" y="2420888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accent3"/>
                </a:solidFill>
              </a:rPr>
              <a:t>Troca do sinal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4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59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14</Words>
  <Application>Microsoft Office PowerPoint</Application>
  <PresentationFormat>On-screen Show (4:3)</PresentationFormat>
  <Paragraphs>4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Exercício comentado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comentado</dc:title>
  <dc:creator>Natalia</dc:creator>
  <cp:lastModifiedBy>Natalia</cp:lastModifiedBy>
  <cp:revision>6</cp:revision>
  <dcterms:created xsi:type="dcterms:W3CDTF">2020-04-07T21:00:35Z</dcterms:created>
  <dcterms:modified xsi:type="dcterms:W3CDTF">2020-04-07T22:17:45Z</dcterms:modified>
</cp:coreProperties>
</file>