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02F70B2-919B-4CEF-A14E-F8AA9B3BA207}" type="datetimeFigureOut">
              <a:rPr lang="pt-BR" smtClean="0"/>
              <a:t>07/04/2020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4B28940-A92D-4402-9E41-2F411A3330ED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Exercício comentado...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Atividade (4)</a:t>
            </a:r>
          </a:p>
          <a:p>
            <a:pPr algn="ctr"/>
            <a:r>
              <a:rPr lang="pt-BR" dirty="0" smtClean="0"/>
              <a:t>Teorias atômicas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144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5544615" cy="33843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092280" y="501317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22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38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6696744" cy="4680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79568" y="542845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180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39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6624736" cy="4320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380312" y="5733256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82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19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</TotalTime>
  <Words>9</Words>
  <Application>Microsoft Office PowerPoint</Application>
  <PresentationFormat>On-screen Show (4:3)</PresentationFormat>
  <Paragraphs>4</Paragraphs>
  <Slides>4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Exercício comentado...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comentado...</dc:title>
  <dc:creator>Natalia</dc:creator>
  <cp:lastModifiedBy>Natalia</cp:lastModifiedBy>
  <cp:revision>3</cp:revision>
  <dcterms:created xsi:type="dcterms:W3CDTF">2020-04-07T19:56:41Z</dcterms:created>
  <dcterms:modified xsi:type="dcterms:W3CDTF">2020-04-07T22:18:09Z</dcterms:modified>
</cp:coreProperties>
</file>