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2F70B2-919B-4CEF-A14E-F8AA9B3BA207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 comentado...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Atividade (4)</a:t>
            </a:r>
          </a:p>
          <a:p>
            <a:pPr algn="ctr"/>
            <a:r>
              <a:rPr lang="pt-BR" dirty="0" smtClean="0"/>
              <a:t>Teorias atômicas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14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544615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92280" y="50131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2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696744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79568" y="54284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3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624736" cy="432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80312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2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19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9</Words>
  <Application>Microsoft Office PowerPoint</Application>
  <PresentationFormat>On-screen Show (4:3)</PresentationFormat>
  <Paragraphs>4</Paragraphs>
  <Slides>4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Exercício comentado...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comentado...</dc:title>
  <dc:creator>Natalia</dc:creator>
  <cp:lastModifiedBy>Natalia</cp:lastModifiedBy>
  <cp:revision>3</cp:revision>
  <dcterms:created xsi:type="dcterms:W3CDTF">2020-04-07T19:56:41Z</dcterms:created>
  <dcterms:modified xsi:type="dcterms:W3CDTF">2020-04-07T22:18:09Z</dcterms:modified>
</cp:coreProperties>
</file>