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0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3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68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37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5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7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1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91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26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6A7C-3679-4EF2-A361-744AB9B75E52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2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5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openxmlformats.org/officeDocument/2006/relationships/image" Target="../media/image3.png"/><Relationship Id="rId5" Type="http://schemas.microsoft.com/office/2007/relationships/media" Target="../media/media6.wav"/><Relationship Id="rId10" Type="http://schemas.openxmlformats.org/officeDocument/2006/relationships/image" Target="../media/image2.png"/><Relationship Id="rId4" Type="http://schemas.openxmlformats.org/officeDocument/2006/relationships/audio" Target="../media/media5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84876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836712"/>
            <a:ext cx="7884876" cy="52565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Químicos</a:t>
            </a:r>
            <a:endParaRPr lang="pt-BR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380471"/>
            <a:ext cx="32403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234605" y="3998185"/>
            <a:ext cx="1569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02060"/>
                </a:solidFill>
              </a:rPr>
              <a:t>Na</a:t>
            </a:r>
            <a:endParaRPr lang="pt-BR" sz="9600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968" y="2594426"/>
            <a:ext cx="1913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Exemplo 1</a:t>
            </a:r>
            <a:endParaRPr lang="pt-BR" sz="3200" dirty="0"/>
          </a:p>
        </p:txBody>
      </p:sp>
      <p:sp>
        <p:nvSpPr>
          <p:cNvPr id="7" name="Rectangle 6"/>
          <p:cNvSpPr/>
          <p:nvPr/>
        </p:nvSpPr>
        <p:spPr>
          <a:xfrm>
            <a:off x="4860032" y="3394249"/>
            <a:ext cx="32403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4894065" y="3998185"/>
            <a:ext cx="23599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baseline="30000" dirty="0">
                <a:solidFill>
                  <a:srgbClr val="002060"/>
                </a:solidFill>
              </a:rPr>
              <a:t> </a:t>
            </a:r>
            <a:r>
              <a:rPr lang="pt-BR" sz="8800" dirty="0" smtClean="0">
                <a:solidFill>
                  <a:srgbClr val="002060"/>
                </a:solidFill>
              </a:rPr>
              <a:t>  Mg</a:t>
            </a:r>
            <a:endParaRPr lang="pt-BR" sz="8800" baseline="-25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7644" y="2608791"/>
            <a:ext cx="1913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Exemplo 2</a:t>
            </a:r>
            <a:endParaRPr lang="pt-BR" sz="3200" dirty="0"/>
          </a:p>
        </p:txBody>
      </p:sp>
      <p:sp>
        <p:nvSpPr>
          <p:cNvPr id="10" name="Rectangle 9"/>
          <p:cNvSpPr/>
          <p:nvPr/>
        </p:nvSpPr>
        <p:spPr>
          <a:xfrm>
            <a:off x="1509520" y="3474965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Sódio</a:t>
            </a:r>
            <a:endParaRPr lang="pt-B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761906" y="3496803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Magnésio</a:t>
            </a:r>
            <a:endParaRPr lang="pt-BR" sz="24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341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pt-BR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H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O, H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NaCl, HCl,HF</a:t>
            </a:r>
            <a:endParaRPr lang="pt-B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05094" y="1124744"/>
            <a:ext cx="8208912" cy="381642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22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01" y="1127729"/>
            <a:ext cx="6260093" cy="2005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4101" y="1130076"/>
            <a:ext cx="6260093" cy="20051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123728" y="3124919"/>
            <a:ext cx="461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       2H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+ O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          2H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O</a:t>
            </a:r>
            <a:endParaRPr lang="pt-BR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94148" y="3423510"/>
            <a:ext cx="7537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44" y="4149080"/>
            <a:ext cx="5200702" cy="226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93849" y="4073058"/>
            <a:ext cx="5400599" cy="234180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2207725" y="169243"/>
            <a:ext cx="4772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Reações Químicas</a:t>
            </a:r>
            <a:endParaRPr lang="pt-B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5221603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4194" y="5221603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80570" y="5218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9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Application>Microsoft Office PowerPoint</Application>
  <PresentationFormat>On-screen Show (4:3)</PresentationFormat>
  <Paragraphs>11</Paragraphs>
  <Slides>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Elementos Químicos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Átomos e os elementos químicos</dc:title>
  <dc:creator>Natalia</dc:creator>
  <cp:lastModifiedBy>MILSE</cp:lastModifiedBy>
  <cp:revision>14</cp:revision>
  <dcterms:created xsi:type="dcterms:W3CDTF">2020-04-14T20:18:06Z</dcterms:created>
  <dcterms:modified xsi:type="dcterms:W3CDTF">2020-04-21T14:31:04Z</dcterms:modified>
</cp:coreProperties>
</file>