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6" r:id="rId5"/>
    <p:sldId id="267" r:id="rId6"/>
    <p:sldId id="257" r:id="rId7"/>
    <p:sldId id="259" r:id="rId8"/>
    <p:sldId id="260" r:id="rId9"/>
    <p:sldId id="261" r:id="rId10"/>
    <p:sldId id="268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D513D98-F46C-4939-A120-C06D22A030F6}" type="datetimeFigureOut">
              <a:rPr lang="pt-BR" smtClean="0"/>
              <a:t>14/04/2020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6906593-3616-4781-A261-9CD80FB85A17}" type="slidenum">
              <a:rPr lang="pt-BR" smtClean="0"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2571744"/>
            <a:ext cx="8572560" cy="3643338"/>
          </a:xfrm>
        </p:spPr>
        <p:txBody>
          <a:bodyPr>
            <a:noAutofit/>
          </a:bodyPr>
          <a:lstStyle/>
          <a:p>
            <a:pPr algn="l"/>
            <a:r>
              <a:rPr lang="pt-BR" sz="2400" dirty="0" smtClean="0">
                <a:latin typeface="Arial" pitchFamily="34" charset="0"/>
                <a:cs typeface="Arial" pitchFamily="34" charset="0"/>
              </a:rPr>
              <a:t>A soma das medidas dos ângulos internos de um triângulo qualquer é igual a 180°.</a:t>
            </a:r>
          </a:p>
          <a:p>
            <a:pPr algn="l"/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1919310"/>
          </a:xfrm>
        </p:spPr>
        <p:txBody>
          <a:bodyPr>
            <a:noAutofit/>
          </a:bodyPr>
          <a:lstStyle/>
          <a:p>
            <a:r>
              <a:rPr lang="pt-BR" sz="4400" dirty="0" smtClean="0"/>
              <a:t>Matemática II – 8° ano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err="1" smtClean="0"/>
              <a:t>Profª</a:t>
            </a:r>
            <a:r>
              <a:rPr lang="pt-BR" sz="4400" dirty="0" smtClean="0"/>
              <a:t>.: </a:t>
            </a:r>
            <a:r>
              <a:rPr lang="pt-BR" sz="4400" dirty="0" err="1" smtClean="0"/>
              <a:t>Giselle</a:t>
            </a:r>
            <a:endParaRPr lang="pt-BR" sz="4400" dirty="0"/>
          </a:p>
        </p:txBody>
      </p:sp>
      <p:pic>
        <p:nvPicPr>
          <p:cNvPr id="4" name="image1.png" descr="\\192.168.1.2\Secretaria\2019\Logo_HMS.pn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785794"/>
            <a:ext cx="2357454" cy="1714512"/>
          </a:xfrm>
          <a:prstGeom prst="rect">
            <a:avLst/>
          </a:prstGeom>
          <a:ln/>
        </p:spPr>
      </p:pic>
      <p:pic>
        <p:nvPicPr>
          <p:cNvPr id="5" name="Imagem 4" descr="Soma dos ângulos internos de um polígono convexo - Alunos Onlin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714752"/>
            <a:ext cx="485778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Exercícios do livro de Matemática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Peço que façam as anotações importantes deste conteúdo no caderno de vocês!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Exercícios do livro; pág.: 173 (7 ao 12);          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                                 pág.: 176 e 177 (13 a 19).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Saudades de todos!!!</a:t>
            </a:r>
          </a:p>
          <a:p>
            <a:pPr algn="ctr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Não desanimem...ânimo galera!</a:t>
            </a:r>
          </a:p>
          <a:p>
            <a:pPr algn="ctr">
              <a:buNone/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Bjs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profª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.: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Giselle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 descr="Polígonos..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5929322" y="5715016"/>
            <a:ext cx="26432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4429132"/>
            <a:ext cx="77867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14348" y="4714884"/>
            <a:ext cx="73581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642910" y="5143512"/>
            <a:ext cx="421484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35824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Arial" pitchFamily="34" charset="0"/>
                <a:cs typeface="Arial" pitchFamily="34" charset="0"/>
              </a:rPr>
              <a:t>Qual é a soma dos ângulos internos de um </a:t>
            </a:r>
            <a:r>
              <a:rPr lang="pt-BR" sz="3200" b="1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heptágono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regular?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>
                <a:latin typeface="Arial" pitchFamily="34" charset="0"/>
                <a:cs typeface="Arial" pitchFamily="34" charset="0"/>
              </a:rPr>
              <a:t>O heptágono possui 7 lados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= (n – 2)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180º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= (7 – 2)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 180º</a:t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= 5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180º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=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900º</a:t>
            </a:r>
          </a:p>
          <a:p>
            <a:r>
              <a:rPr lang="pt-B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3200" dirty="0" smtClean="0">
                <a:latin typeface="Arial" pitchFamily="34" charset="0"/>
                <a:cs typeface="Arial" pitchFamily="34" charset="0"/>
              </a:rPr>
            </a:br>
            <a:r>
              <a:rPr lang="pt-BR" sz="3200" dirty="0">
                <a:latin typeface="Arial" pitchFamily="34" charset="0"/>
                <a:cs typeface="Arial" pitchFamily="34" charset="0"/>
              </a:rPr>
              <a:t>A soma dos ângulos internos de um heptágono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é de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900º.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5720" y="357166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Quantos lados possui um polígono cuja soma dos ângulos internos é igual 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2.340º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?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latin typeface="Arial" pitchFamily="34" charset="0"/>
                <a:cs typeface="Arial" pitchFamily="34" charset="0"/>
              </a:rPr>
              <a:t>S = (n – 2)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. 180º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>2.340º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= (n – 2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) .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180º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smtClean="0">
                <a:latin typeface="Arial" pitchFamily="34" charset="0"/>
                <a:cs typeface="Arial" pitchFamily="34" charset="0"/>
              </a:rPr>
            </a:br>
            <a:r>
              <a:rPr lang="pt-BR" sz="2800" smtClean="0">
                <a:latin typeface="Arial" pitchFamily="34" charset="0"/>
                <a:cs typeface="Arial" pitchFamily="34" charset="0"/>
              </a:rPr>
              <a:t>2.340º </a:t>
            </a:r>
            <a:r>
              <a:rPr lang="pt-BR" sz="2800">
                <a:latin typeface="Arial" pitchFamily="34" charset="0"/>
                <a:cs typeface="Arial" pitchFamily="34" charset="0"/>
              </a:rPr>
              <a:t>=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180ºn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– 360º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smtClean="0">
                <a:latin typeface="Arial" pitchFamily="34" charset="0"/>
                <a:cs typeface="Arial" pitchFamily="34" charset="0"/>
              </a:rPr>
            </a:br>
            <a:r>
              <a:rPr lang="pt-BR" sz="2800" smtClean="0">
                <a:latin typeface="Arial" pitchFamily="34" charset="0"/>
                <a:cs typeface="Arial" pitchFamily="34" charset="0"/>
              </a:rPr>
              <a:t>2.340° </a:t>
            </a:r>
            <a:r>
              <a:rPr lang="pt-BR" sz="2800">
                <a:latin typeface="Arial" pitchFamily="34" charset="0"/>
                <a:cs typeface="Arial" pitchFamily="34" charset="0"/>
              </a:rPr>
              <a:t>+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360° </a:t>
            </a:r>
            <a:r>
              <a:rPr lang="pt-BR" sz="2800">
                <a:latin typeface="Arial" pitchFamily="34" charset="0"/>
                <a:cs typeface="Arial" pitchFamily="34" charset="0"/>
              </a:rPr>
              <a:t>=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180ºn</a:t>
            </a:r>
            <a:br>
              <a:rPr lang="pt-BR" sz="2800" smtClean="0">
                <a:latin typeface="Arial" pitchFamily="34" charset="0"/>
                <a:cs typeface="Arial" pitchFamily="34" charset="0"/>
              </a:rPr>
            </a:br>
            <a:r>
              <a:rPr lang="pt-BR" sz="2800" smtClean="0">
                <a:latin typeface="Arial" pitchFamily="34" charset="0"/>
                <a:cs typeface="Arial" pitchFamily="34" charset="0"/>
              </a:rPr>
              <a:t>2.700° </a:t>
            </a:r>
            <a:r>
              <a:rPr lang="pt-BR" sz="2800">
                <a:latin typeface="Arial" pitchFamily="34" charset="0"/>
                <a:cs typeface="Arial" pitchFamily="34" charset="0"/>
              </a:rPr>
              <a:t>=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180°n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latin typeface="Arial" pitchFamily="34" charset="0"/>
                <a:cs typeface="Arial" pitchFamily="34" charset="0"/>
              </a:rPr>
              <a:t>180n </a:t>
            </a:r>
            <a:r>
              <a:rPr lang="pt-BR" sz="2800">
                <a:latin typeface="Arial" pitchFamily="34" charset="0"/>
                <a:cs typeface="Arial" pitchFamily="34" charset="0"/>
              </a:rPr>
              <a:t>=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2.700°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latin typeface="Arial" pitchFamily="34" charset="0"/>
                <a:cs typeface="Arial" pitchFamily="34" charset="0"/>
              </a:rPr>
              <a:t>n </a:t>
            </a:r>
            <a:r>
              <a:rPr lang="pt-BR" sz="2800">
                <a:latin typeface="Arial" pitchFamily="34" charset="0"/>
                <a:cs typeface="Arial" pitchFamily="34" charset="0"/>
              </a:rPr>
              <a:t>= </a:t>
            </a:r>
            <a:r>
              <a:rPr lang="pt-BR" sz="2800" smtClean="0">
                <a:latin typeface="Arial" pitchFamily="34" charset="0"/>
                <a:cs typeface="Arial" pitchFamily="34" charset="0"/>
              </a:rPr>
              <a:t>2.700°/180º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latin typeface="Arial" pitchFamily="34" charset="0"/>
                <a:cs typeface="Arial" pitchFamily="34" charset="0"/>
              </a:rPr>
              <a:t>n = 15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r>
              <a:rPr lang="pt-BR" sz="2800" dirty="0">
                <a:latin typeface="Arial" pitchFamily="34" charset="0"/>
                <a:cs typeface="Arial" pitchFamily="34" charset="0"/>
              </a:rPr>
              <a:t>O polígono possui 15 lados.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Polígonos - Toda Matéri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64399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/>
          </a:bodyPr>
          <a:lstStyle/>
          <a:p>
            <a:r>
              <a:rPr lang="pt-BR" b="1" dirty="0" smtClean="0"/>
              <a:t>Número de diagonais de um polígono.</a:t>
            </a:r>
            <a:endParaRPr lang="pt-BR" b="1" dirty="0"/>
          </a:p>
        </p:txBody>
      </p:sp>
      <p:pic>
        <p:nvPicPr>
          <p:cNvPr id="4" name="Espaço Reservado para Conteúdo 3" descr="Determine o número de diagonais de um polígono que tem 12 arestas ...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572428" cy="45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5857884" y="5715016"/>
            <a:ext cx="2286016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pt-B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 descr="GEOMETRIA PLANA PARTE 3 Profº: Rodrigo barjonas. - ppt carregar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5742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4500562" y="4786322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 = diagonal</a:t>
            </a:r>
          </a:p>
          <a:p>
            <a:endParaRPr lang="pt-BR" b="1" dirty="0" smtClean="0"/>
          </a:p>
          <a:p>
            <a:r>
              <a:rPr lang="pt-BR" b="1" dirty="0" smtClean="0"/>
              <a:t>N = número de lados</a:t>
            </a:r>
            <a:endParaRPr lang="pt-B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omo determinar o número de diagonais de um polígono convexo de n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42968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Exemplos: cálculos de diagonais (D)</a:t>
            </a:r>
            <a:endParaRPr lang="pt-BR" dirty="0"/>
          </a:p>
        </p:txBody>
      </p:sp>
      <p:pic>
        <p:nvPicPr>
          <p:cNvPr id="4" name="Espaço Reservado para Conteúdo 3" descr="Geométrica - Desenho Geométrico - Polígonos Regulares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842968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133</TotalTime>
  <Words>128</Words>
  <Application>Microsoft Office PowerPoint</Application>
  <PresentationFormat>Apresentação na tela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Cívico</vt:lpstr>
      <vt:lpstr>Matemática II – 8° ano  Profª.: Giselle</vt:lpstr>
      <vt:lpstr>Slide 2</vt:lpstr>
      <vt:lpstr>Slide 3</vt:lpstr>
      <vt:lpstr>Slide 4</vt:lpstr>
      <vt:lpstr>Slide 5</vt:lpstr>
      <vt:lpstr>Número de diagonais de um polígono.</vt:lpstr>
      <vt:lpstr>Slide 7</vt:lpstr>
      <vt:lpstr>Slide 8</vt:lpstr>
      <vt:lpstr>Exemplos: cálculos de diagonais (D)</vt:lpstr>
      <vt:lpstr>Exercícios do livro de Matemática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II  Profª.: Giselle</dc:title>
  <dc:creator>user</dc:creator>
  <cp:lastModifiedBy>user</cp:lastModifiedBy>
  <cp:revision>12</cp:revision>
  <dcterms:created xsi:type="dcterms:W3CDTF">2020-04-14T16:23:34Z</dcterms:created>
  <dcterms:modified xsi:type="dcterms:W3CDTF">2020-04-14T18:36:36Z</dcterms:modified>
</cp:coreProperties>
</file>