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864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FD2F5-A746-4CE0-8A6C-A75E06BA7694}" type="datetimeFigureOut">
              <a:rPr lang="pt-BR" smtClean="0"/>
              <a:t>26/04/2020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0A01587-168F-49EF-B3CC-9FEDF9D3BBE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FD2F5-A746-4CE0-8A6C-A75E06BA7694}" type="datetimeFigureOut">
              <a:rPr lang="pt-BR" smtClean="0"/>
              <a:t>26/04/2020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1587-168F-49EF-B3CC-9FEDF9D3BBE3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0A01587-168F-49EF-B3CC-9FEDF9D3BBE3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FD2F5-A746-4CE0-8A6C-A75E06BA7694}" type="datetimeFigureOut">
              <a:rPr lang="pt-BR" smtClean="0"/>
              <a:t>26/04/2020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FD2F5-A746-4CE0-8A6C-A75E06BA7694}" type="datetimeFigureOut">
              <a:rPr lang="pt-BR" smtClean="0"/>
              <a:t>26/04/2020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0A01587-168F-49EF-B3CC-9FEDF9D3BBE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FD2F5-A746-4CE0-8A6C-A75E06BA7694}" type="datetimeFigureOut">
              <a:rPr lang="pt-BR" smtClean="0"/>
              <a:t>26/04/2020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0A01587-168F-49EF-B3CC-9FEDF9D3BBE3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5BFD2F5-A746-4CE0-8A6C-A75E06BA7694}" type="datetimeFigureOut">
              <a:rPr lang="pt-BR" smtClean="0"/>
              <a:t>26/04/2020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1587-168F-49EF-B3CC-9FEDF9D3BBE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FD2F5-A746-4CE0-8A6C-A75E06BA7694}" type="datetimeFigureOut">
              <a:rPr lang="pt-BR" smtClean="0"/>
              <a:t>26/04/2020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0A01587-168F-49EF-B3CC-9FEDF9D3BBE3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FD2F5-A746-4CE0-8A6C-A75E06BA7694}" type="datetimeFigureOut">
              <a:rPr lang="pt-BR" smtClean="0"/>
              <a:t>26/04/2020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0A01587-168F-49EF-B3CC-9FEDF9D3BB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FD2F5-A746-4CE0-8A6C-A75E06BA7694}" type="datetimeFigureOut">
              <a:rPr lang="pt-BR" smtClean="0"/>
              <a:t>26/04/2020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A01587-168F-49EF-B3CC-9FEDF9D3BB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0A01587-168F-49EF-B3CC-9FEDF9D3BBE3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FD2F5-A746-4CE0-8A6C-A75E06BA7694}" type="datetimeFigureOut">
              <a:rPr lang="pt-BR" smtClean="0"/>
              <a:t>26/04/2020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0A01587-168F-49EF-B3CC-9FEDF9D3BBE3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5BFD2F5-A746-4CE0-8A6C-A75E06BA7694}" type="datetimeFigureOut">
              <a:rPr lang="pt-BR" smtClean="0"/>
              <a:t>26/04/2020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5BFD2F5-A746-4CE0-8A6C-A75E06BA7694}" type="datetimeFigureOut">
              <a:rPr lang="pt-BR" smtClean="0"/>
              <a:t>26/04/2020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0A01587-168F-49EF-B3CC-9FEDF9D3BBE3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Giselle.andrademf@yahoo.com.b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00034" y="2819400"/>
            <a:ext cx="8358246" cy="3395682"/>
          </a:xfrm>
        </p:spPr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tx1"/>
                </a:solidFill>
                <a:latin typeface="+mj-lt"/>
              </a:rPr>
              <a:t>Soma das medidas dos ângulos externos de um polígono; pág.: 175.</a:t>
            </a:r>
          </a:p>
          <a:p>
            <a:endParaRPr lang="pt-BR" sz="2000" dirty="0" smtClean="0">
              <a:solidFill>
                <a:schemeClr val="tx1"/>
              </a:solidFill>
              <a:latin typeface="+mj-lt"/>
            </a:endParaRPr>
          </a:p>
          <a:p>
            <a:r>
              <a:rPr lang="pt-BR" sz="2000" dirty="0" smtClean="0">
                <a:solidFill>
                  <a:srgbClr val="FF3300"/>
                </a:solidFill>
                <a:latin typeface="Arial Black" pitchFamily="34" charset="0"/>
              </a:rPr>
              <a:t>A soma das medidas dos ângulos externos de um polígono qualquer é 360°.</a:t>
            </a:r>
            <a:endParaRPr lang="pt-BR" sz="2000" dirty="0">
              <a:solidFill>
                <a:srgbClr val="FF3300"/>
              </a:solidFill>
              <a:latin typeface="Arial Black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8243918" cy="1752600"/>
          </a:xfrm>
        </p:spPr>
        <p:txBody>
          <a:bodyPr>
            <a:normAutofit/>
          </a:bodyPr>
          <a:lstStyle/>
          <a:p>
            <a:r>
              <a:rPr lang="pt-BR" sz="4400" dirty="0" smtClean="0"/>
              <a:t>              Matemática II – 8º ano</a:t>
            </a:r>
            <a:br>
              <a:rPr lang="pt-BR" sz="4400" dirty="0" smtClean="0"/>
            </a:br>
            <a:r>
              <a:rPr lang="pt-BR" sz="4400" dirty="0" smtClean="0"/>
              <a:t>              </a:t>
            </a:r>
            <a:r>
              <a:rPr lang="pt-BR" sz="4400" dirty="0" err="1" smtClean="0"/>
              <a:t>Profª</a:t>
            </a:r>
            <a:r>
              <a:rPr lang="pt-BR" sz="4400" dirty="0" smtClean="0"/>
              <a:t>.: </a:t>
            </a:r>
            <a:r>
              <a:rPr lang="pt-BR" sz="4400" dirty="0" err="1" smtClean="0"/>
              <a:t>Giselle</a:t>
            </a:r>
            <a:endParaRPr lang="pt-BR" sz="4400" dirty="0"/>
          </a:p>
        </p:txBody>
      </p:sp>
      <p:pic>
        <p:nvPicPr>
          <p:cNvPr id="4" name="image1.png" descr="\\192.168.1.2\Secretaria\2019\Logo_HMS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14282" y="357166"/>
            <a:ext cx="2500330" cy="1714512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/>
          <p:nvPr/>
        </p:nvPicPr>
        <p:blipFill>
          <a:blip r:embed="rId2"/>
          <a:srcRect l="37206" t="11512" r="11011" b="23768"/>
          <a:stretch>
            <a:fillRect/>
          </a:stretch>
        </p:blipFill>
        <p:spPr bwMode="auto">
          <a:xfrm>
            <a:off x="214282" y="214290"/>
            <a:ext cx="8643998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/>
          <p:nvPr/>
        </p:nvPicPr>
        <p:blipFill>
          <a:blip r:embed="rId2"/>
          <a:srcRect l="37839" t="25064" r="9268" b="9622"/>
          <a:stretch>
            <a:fillRect/>
          </a:stretch>
        </p:blipFill>
        <p:spPr bwMode="auto">
          <a:xfrm>
            <a:off x="214282" y="285728"/>
            <a:ext cx="8643998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1357290" y="3643314"/>
            <a:ext cx="2857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3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/>
          <p:nvPr/>
        </p:nvPicPr>
        <p:blipFill>
          <a:blip r:embed="rId2"/>
          <a:srcRect l="37359" t="10486" r="8108" b="6339"/>
          <a:stretch>
            <a:fillRect/>
          </a:stretch>
        </p:blipFill>
        <p:spPr bwMode="auto">
          <a:xfrm>
            <a:off x="214282" y="214290"/>
            <a:ext cx="8715436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6786578" y="500042"/>
            <a:ext cx="85725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externos .</a:t>
            </a:r>
            <a:endParaRPr lang="pt-BR" sz="1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000232" y="2714620"/>
            <a:ext cx="5000660" cy="369332"/>
          </a:xfrm>
          <a:prstGeom prst="rect">
            <a:avLst/>
          </a:prstGeom>
          <a:noFill/>
          <a:ln w="190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Então...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4800" dirty="0" smtClean="0"/>
              <a:t>Se + </a:t>
            </a:r>
            <a:r>
              <a:rPr lang="pt-BR" sz="4800" dirty="0" smtClean="0">
                <a:solidFill>
                  <a:srgbClr val="FF0000"/>
                </a:solidFill>
              </a:rPr>
              <a:t>Si </a:t>
            </a:r>
            <a:r>
              <a:rPr lang="pt-BR" sz="4800" dirty="0" smtClean="0"/>
              <a:t>= n . 180°</a:t>
            </a:r>
          </a:p>
          <a:p>
            <a:r>
              <a:rPr lang="pt-BR" sz="4800" dirty="0" smtClean="0"/>
              <a:t>Se + </a:t>
            </a:r>
            <a:r>
              <a:rPr lang="pt-BR" sz="4800" dirty="0" smtClean="0">
                <a:solidFill>
                  <a:srgbClr val="FF0000"/>
                </a:solidFill>
              </a:rPr>
              <a:t>(n - 2) . 180° </a:t>
            </a:r>
            <a:r>
              <a:rPr lang="pt-BR" sz="4800" dirty="0" smtClean="0"/>
              <a:t>= n . 180°</a:t>
            </a:r>
          </a:p>
          <a:p>
            <a:r>
              <a:rPr lang="pt-BR" sz="4800" dirty="0" smtClean="0"/>
              <a:t>Se + </a:t>
            </a:r>
            <a:r>
              <a:rPr lang="pt-BR" sz="4800" dirty="0" smtClean="0">
                <a:solidFill>
                  <a:srgbClr val="FF0000"/>
                </a:solidFill>
              </a:rPr>
              <a:t>180°n - 360° </a:t>
            </a:r>
            <a:r>
              <a:rPr lang="pt-BR" sz="4800" dirty="0" smtClean="0"/>
              <a:t>= n . 180°</a:t>
            </a:r>
          </a:p>
          <a:p>
            <a:r>
              <a:rPr lang="pt-BR" sz="4800" dirty="0" smtClean="0"/>
              <a:t>Se + </a:t>
            </a:r>
            <a:r>
              <a:rPr lang="pt-BR" sz="4800" dirty="0" smtClean="0">
                <a:solidFill>
                  <a:srgbClr val="FF0000"/>
                </a:solidFill>
              </a:rPr>
              <a:t>180°n </a:t>
            </a:r>
            <a:r>
              <a:rPr lang="pt-BR" sz="4800" dirty="0" smtClean="0"/>
              <a:t>– 180°n = </a:t>
            </a:r>
            <a:r>
              <a:rPr lang="pt-BR" sz="4800" dirty="0" smtClean="0">
                <a:solidFill>
                  <a:srgbClr val="FF0000"/>
                </a:solidFill>
              </a:rPr>
              <a:t>360°</a:t>
            </a:r>
          </a:p>
          <a:p>
            <a:r>
              <a:rPr lang="pt-BR" sz="4800" dirty="0" smtClean="0"/>
              <a:t>Se  = 360°</a:t>
            </a:r>
            <a:endParaRPr lang="pt-BR" sz="4800" dirty="0" smtClean="0"/>
          </a:p>
          <a:p>
            <a:pPr>
              <a:buNone/>
            </a:pPr>
            <a:endParaRPr lang="pt-BR" sz="4800" dirty="0"/>
          </a:p>
        </p:txBody>
      </p:sp>
      <p:cxnSp>
        <p:nvCxnSpPr>
          <p:cNvPr id="5" name="Conector reto 4"/>
          <p:cNvCxnSpPr/>
          <p:nvPr/>
        </p:nvCxnSpPr>
        <p:spPr>
          <a:xfrm flipV="1">
            <a:off x="1571604" y="4143380"/>
            <a:ext cx="2000264" cy="78581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 flipV="1">
            <a:off x="3857620" y="4214818"/>
            <a:ext cx="2000264" cy="78581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Vamos exercitar?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Exercícios do livro de Matemática; pág.: 176 e 177 (13  a 19).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                       Ânimo galera...cuidem-se!</a:t>
            </a:r>
          </a:p>
          <a:p>
            <a:pPr>
              <a:buNone/>
            </a:pPr>
            <a:r>
              <a:rPr lang="pt-BR" dirty="0" smtClean="0"/>
              <a:t> </a:t>
            </a:r>
            <a:r>
              <a:rPr lang="pt-BR" dirty="0" smtClean="0"/>
              <a:t>     </a:t>
            </a:r>
          </a:p>
          <a:p>
            <a:pPr>
              <a:buNone/>
            </a:pPr>
            <a:r>
              <a:rPr lang="pt-BR" dirty="0" smtClean="0"/>
              <a:t> </a:t>
            </a:r>
            <a:r>
              <a:rPr lang="pt-BR" dirty="0" smtClean="0"/>
              <a:t>          Não se esqueçam de enviar a I proposta avaliativa de Matemática II para o meu e-mail </a:t>
            </a:r>
            <a:r>
              <a:rPr lang="pt-BR" dirty="0" smtClean="0">
                <a:hlinkClick r:id="rId2"/>
              </a:rPr>
              <a:t>  giselle.andrademf@yahoo.com.br</a:t>
            </a:r>
            <a:r>
              <a:rPr lang="pt-BR" dirty="0" smtClean="0"/>
              <a:t> 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           Abraços virtuais, </a:t>
            </a:r>
            <a:r>
              <a:rPr lang="pt-BR" dirty="0" err="1" smtClean="0"/>
              <a:t>profª</a:t>
            </a:r>
            <a:r>
              <a:rPr lang="pt-BR" dirty="0" smtClean="0"/>
              <a:t>.: </a:t>
            </a:r>
            <a:r>
              <a:rPr lang="pt-BR" dirty="0" err="1" smtClean="0"/>
              <a:t>Giselle</a:t>
            </a:r>
            <a:r>
              <a:rPr lang="pt-BR" dirty="0" smtClean="0"/>
              <a:t> </a:t>
            </a:r>
            <a:r>
              <a:rPr lang="pt-BR" dirty="0" smtClean="0">
                <a:sym typeface="Wingdings" pitchFamily="2" charset="2"/>
              </a:rPr>
              <a:t> </a:t>
            </a: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222</TotalTime>
  <Words>137</Words>
  <Application>Microsoft Office PowerPoint</Application>
  <PresentationFormat>Apresentação na tela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Cívico</vt:lpstr>
      <vt:lpstr>              Matemática II – 8º ano               Profª.: Giselle</vt:lpstr>
      <vt:lpstr>Slide 2</vt:lpstr>
      <vt:lpstr>Slide 3</vt:lpstr>
      <vt:lpstr>Slide 4</vt:lpstr>
      <vt:lpstr>Então...</vt:lpstr>
      <vt:lpstr>Vamos exercitar?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Matemática II – 8º ano               Profª.: Giselle</dc:title>
  <dc:creator>user</dc:creator>
  <cp:lastModifiedBy>user</cp:lastModifiedBy>
  <cp:revision>9</cp:revision>
  <dcterms:created xsi:type="dcterms:W3CDTF">2020-04-26T19:39:47Z</dcterms:created>
  <dcterms:modified xsi:type="dcterms:W3CDTF">2020-04-26T23:22:23Z</dcterms:modified>
</cp:coreProperties>
</file>