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119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811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044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564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182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215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268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111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24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643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01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0776-6E07-48B1-9B6E-2D06D7F3459B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9127-E1DD-44CE-A7D2-D7CEBFE47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6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soreduardohm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945" y="2347189"/>
            <a:ext cx="1102129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/>
              <a:t>Professor: Carlos Eduardo</a:t>
            </a:r>
          </a:p>
          <a:p>
            <a:pPr marL="0" indent="0" algn="ctr">
              <a:buNone/>
            </a:pPr>
            <a:r>
              <a:rPr lang="pt-BR" sz="4000" b="1" dirty="0" smtClean="0"/>
              <a:t>Disciplina: Matemática 1</a:t>
            </a:r>
          </a:p>
          <a:p>
            <a:pPr marL="0" indent="0" algn="ctr">
              <a:buNone/>
            </a:pPr>
            <a:r>
              <a:rPr lang="pt-BR" sz="4000" b="1" dirty="0"/>
              <a:t>7</a:t>
            </a:r>
            <a:r>
              <a:rPr lang="pt-BR" sz="4000" b="1" dirty="0" smtClean="0"/>
              <a:t>º ano</a:t>
            </a:r>
          </a:p>
          <a:p>
            <a:pPr marL="0" indent="0" algn="ctr">
              <a:buNone/>
            </a:pPr>
            <a:endParaRPr lang="pt-BR" b="1" u="sng" dirty="0" smtClean="0"/>
          </a:p>
          <a:p>
            <a:pPr marL="0" indent="0" algn="ctr">
              <a:buNone/>
            </a:pPr>
            <a:r>
              <a:rPr lang="pt-BR" sz="4400" b="1" u="sng" dirty="0" smtClean="0"/>
              <a:t>Cap.3  –  Equações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97" y="299028"/>
            <a:ext cx="3801005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6623" y="510946"/>
            <a:ext cx="2371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Equação</a:t>
            </a:r>
            <a:endParaRPr lang="pt-BR" sz="3600" b="1" u="sng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t="19411" b="316"/>
          <a:stretch/>
        </p:blipFill>
        <p:spPr>
          <a:xfrm>
            <a:off x="855082" y="1579417"/>
            <a:ext cx="10439396" cy="344978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795" y="5029198"/>
            <a:ext cx="8583829" cy="14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1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927" y="231820"/>
            <a:ext cx="10515600" cy="6001555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 smtClean="0"/>
              <a:t>Professor Carlos Eduardo</a:t>
            </a:r>
            <a:br>
              <a:rPr lang="pt-BR" sz="4800" b="1" dirty="0" smtClean="0"/>
            </a:br>
            <a:r>
              <a:rPr lang="pt-BR" sz="4800" b="1" dirty="0" smtClean="0"/>
              <a:t>Matemática 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professoreduardohms@gmail.com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Obs</a:t>
            </a:r>
            <a:r>
              <a:rPr lang="pt-BR" dirty="0" smtClean="0"/>
              <a:t> . : No campo “Assunto” do e-mail colocar o nome do aluno e a série . 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3107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2618" y="823189"/>
            <a:ext cx="1102129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b="1" u="sng" dirty="0" smtClean="0"/>
              <a:t>Esclarecendo uma dúvida!</a:t>
            </a:r>
          </a:p>
          <a:p>
            <a:pPr marL="0" indent="0" algn="ctr">
              <a:buNone/>
            </a:pPr>
            <a:endParaRPr lang="pt-BR" sz="5400" b="1" u="sng" dirty="0"/>
          </a:p>
          <a:p>
            <a:pPr marL="0" indent="0" algn="ctr">
              <a:buNone/>
            </a:pP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representar uma fração na reta numérica?</a:t>
            </a:r>
            <a:endParaRPr lang="pt-B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507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5003" y="6697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61012" y="469102"/>
            <a:ext cx="1078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u="sng" dirty="0"/>
              <a:t>Representação dos números racionais na reta numérica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839002" y="1826847"/>
            <a:ext cx="3532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Reta </a:t>
            </a:r>
            <a:r>
              <a:rPr lang="pt-BR" sz="3600" b="1" u="sng" dirty="0"/>
              <a:t>numérica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1019113" y="3809997"/>
            <a:ext cx="10216925" cy="138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469170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616988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764806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912624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6060442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7208260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8356078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9503896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0651714" y="3719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1201333" y="385451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 – 4</a:t>
            </a:r>
            <a:endParaRPr lang="pt-BR" sz="20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339796" y="3840658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 – 3</a:t>
            </a:r>
            <a:endParaRPr lang="pt-BR" sz="20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492114" y="385451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 – 2</a:t>
            </a:r>
            <a:endParaRPr lang="pt-BR" sz="2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4644441" y="385451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 – 1</a:t>
            </a:r>
            <a:endParaRPr lang="pt-BR" sz="20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893740" y="38514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0</a:t>
            </a:r>
            <a:endParaRPr lang="pt-BR" sz="24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7063579" y="38822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1</a:t>
            </a:r>
            <a:endParaRPr lang="pt-BR" sz="20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8207775" y="38822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2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9365823" y="38822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3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10496166" y="38822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/>
              <p:cNvSpPr txBox="1"/>
              <p:nvPr/>
            </p:nvSpPr>
            <p:spPr>
              <a:xfrm>
                <a:off x="5500255" y="1777875"/>
                <a:ext cx="560187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CaixaDe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255" y="1777875"/>
                <a:ext cx="560187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/>
              <p:cNvSpPr txBox="1"/>
              <p:nvPr/>
            </p:nvSpPr>
            <p:spPr>
              <a:xfrm>
                <a:off x="6660647" y="1776881"/>
                <a:ext cx="560187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6" name="CaixaDe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647" y="1776881"/>
                <a:ext cx="560187" cy="670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/>
              <p:cNvSpPr txBox="1"/>
              <p:nvPr/>
            </p:nvSpPr>
            <p:spPr>
              <a:xfrm>
                <a:off x="7821039" y="1778869"/>
                <a:ext cx="560187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" name="CaixaDe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039" y="1778869"/>
                <a:ext cx="560187" cy="666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8981431" y="1776849"/>
                <a:ext cx="560187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431" y="1776849"/>
                <a:ext cx="560187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/>
              <p:cNvSpPr txBox="1"/>
              <p:nvPr/>
            </p:nvSpPr>
            <p:spPr>
              <a:xfrm>
                <a:off x="2479964" y="5034618"/>
                <a:ext cx="12848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00B050"/>
                    </a:solidFill>
                  </a:rPr>
                  <a:t> = </a:t>
                </a:r>
                <a:r>
                  <a:rPr lang="pt-BR" sz="2400" b="1" dirty="0" smtClean="0">
                    <a:solidFill>
                      <a:srgbClr val="C00000"/>
                    </a:solidFill>
                  </a:rPr>
                  <a:t>1,5</a:t>
                </a:r>
                <a:endParaRPr lang="pt-B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CaixaDe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964" y="5034618"/>
                <a:ext cx="1284842" cy="712631"/>
              </a:xfrm>
              <a:prstGeom prst="rect">
                <a:avLst/>
              </a:prstGeom>
              <a:blipFill>
                <a:blip r:embed="rId6"/>
                <a:stretch>
                  <a:fillRect b="-4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/>
              <p:cNvSpPr txBox="1"/>
              <p:nvPr/>
            </p:nvSpPr>
            <p:spPr>
              <a:xfrm>
                <a:off x="4598082" y="5033592"/>
                <a:ext cx="182563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pt-BR" sz="20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pt-BR" sz="2400" b="1" dirty="0" smtClean="0">
                    <a:solidFill>
                      <a:srgbClr val="00B050"/>
                    </a:solidFill>
                  </a:rPr>
                  <a:t>=  </a:t>
                </a:r>
                <a:r>
                  <a:rPr lang="pt-BR" sz="2400" b="1" dirty="0" smtClean="0">
                    <a:solidFill>
                      <a:srgbClr val="C00000"/>
                    </a:solidFill>
                  </a:rPr>
                  <a:t>– 0,4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CaixaDe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082" y="5033592"/>
                <a:ext cx="1825632" cy="714683"/>
              </a:xfrm>
              <a:prstGeom prst="rect">
                <a:avLst/>
              </a:prstGeom>
              <a:blipFill>
                <a:blip r:embed="rId7"/>
                <a:stretch>
                  <a:fillRect b="-4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/>
              <p:cNvSpPr txBox="1"/>
              <p:nvPr/>
            </p:nvSpPr>
            <p:spPr>
              <a:xfrm>
                <a:off x="7256990" y="5035644"/>
                <a:ext cx="2125807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t-BR" sz="28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pt-BR" sz="2400" b="1" dirty="0" smtClean="0">
                    <a:solidFill>
                      <a:srgbClr val="00B050"/>
                    </a:solidFill>
                  </a:rPr>
                  <a:t>= </a:t>
                </a:r>
                <a:r>
                  <a:rPr lang="pt-BR" sz="2400" b="1" dirty="0" smtClean="0">
                    <a:solidFill>
                      <a:srgbClr val="C00000"/>
                    </a:solidFill>
                  </a:rPr>
                  <a:t>– 3,5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CaixaDeTexto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990" y="5035644"/>
                <a:ext cx="2125807" cy="710579"/>
              </a:xfrm>
              <a:prstGeom prst="rect">
                <a:avLst/>
              </a:prstGeom>
              <a:blipFill>
                <a:blip r:embed="rId8"/>
                <a:stretch>
                  <a:fillRect b="-4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/>
              <p:cNvSpPr txBox="1"/>
              <p:nvPr/>
            </p:nvSpPr>
            <p:spPr>
              <a:xfrm>
                <a:off x="10216072" y="5033592"/>
                <a:ext cx="1426866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pt-B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pt-BR" sz="28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pt-BR" sz="2400" b="1" dirty="0" smtClean="0">
                    <a:solidFill>
                      <a:srgbClr val="00B050"/>
                    </a:solidFill>
                  </a:rPr>
                  <a:t>= </a:t>
                </a:r>
                <a:r>
                  <a:rPr lang="pt-BR" sz="2400" b="1" dirty="0" smtClean="0">
                    <a:solidFill>
                      <a:srgbClr val="C00000"/>
                    </a:solidFill>
                  </a:rPr>
                  <a:t>2,7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2" name="CaixaDeTex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6072" y="5033592"/>
                <a:ext cx="1426866" cy="714683"/>
              </a:xfrm>
              <a:prstGeom prst="rect">
                <a:avLst/>
              </a:prstGeom>
              <a:blipFill>
                <a:blip r:embed="rId9"/>
                <a:stretch>
                  <a:fillRect b="-4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aixaDeTexto 52"/>
          <p:cNvSpPr txBox="1"/>
          <p:nvPr/>
        </p:nvSpPr>
        <p:spPr>
          <a:xfrm>
            <a:off x="651164" y="518992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Rascunho: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7742468" y="3760632"/>
            <a:ext cx="115910" cy="1159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512279" y="3771363"/>
            <a:ext cx="115910" cy="1159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2019956" y="3756336"/>
            <a:ext cx="115910" cy="1159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9204231" y="3767067"/>
            <a:ext cx="115910" cy="1159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0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15976 0.18264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2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1181 0.18264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11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49882 0.18264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48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-0.00469 0.18264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50" grpId="0"/>
      <p:bldP spid="51" grpId="0"/>
      <p:bldP spid="52" grpId="0"/>
      <p:bldP spid="53" grpId="0"/>
      <p:bldP spid="2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26047" y="570404"/>
            <a:ext cx="44905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b="1" u="sng" dirty="0"/>
              <a:t>Cap.3  –  Equações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592" y="2334633"/>
            <a:ext cx="8327881" cy="39137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23366" y="1583346"/>
            <a:ext cx="4892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Expressões algébricas</a:t>
            </a:r>
            <a:endParaRPr lang="pt-BR" sz="3600" b="1" u="sng" dirty="0"/>
          </a:p>
        </p:txBody>
      </p:sp>
    </p:spTree>
    <p:extLst>
      <p:ext uri="{BB962C8B-B14F-4D97-AF65-F5344CB8AC3E}">
        <p14:creationId xmlns:p14="http://schemas.microsoft.com/office/powerpoint/2010/main" val="1530121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4220" b="31027"/>
          <a:stretch/>
        </p:blipFill>
        <p:spPr>
          <a:xfrm>
            <a:off x="1745672" y="1931267"/>
            <a:ext cx="7588276" cy="279215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40570" y="1232331"/>
            <a:ext cx="1561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Exemplo: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5539810" y="2672618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smtClean="0"/>
              <a:t>3x + 10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5539809" y="3195838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x - 4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5539808" y="3719058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4x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5539807" y="4242278"/>
            <a:ext cx="3674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x</a:t>
            </a:r>
          </a:p>
          <a:p>
            <a:r>
              <a:rPr lang="pt-BR" sz="2800" b="1" dirty="0" smtClean="0"/>
              <a:t>3</a:t>
            </a:r>
          </a:p>
          <a:p>
            <a:endParaRPr lang="pt-BR" sz="28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539807" y="4715833"/>
            <a:ext cx="367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433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86" y="1315277"/>
            <a:ext cx="11180417" cy="171363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510586" y="668946"/>
            <a:ext cx="9275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Valor numérico de uma expressão algébrica</a:t>
            </a:r>
            <a:endParaRPr lang="pt-BR" sz="3600" b="1" u="sng" dirty="0"/>
          </a:p>
        </p:txBody>
      </p:sp>
      <p:sp>
        <p:nvSpPr>
          <p:cNvPr id="7" name="Retângulo 6"/>
          <p:cNvSpPr/>
          <p:nvPr/>
        </p:nvSpPr>
        <p:spPr>
          <a:xfrm>
            <a:off x="372040" y="3352076"/>
            <a:ext cx="8593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Exemplo: </a:t>
            </a:r>
            <a:r>
              <a:rPr lang="pt-BR" sz="2800" dirty="0" smtClean="0"/>
              <a:t>Calcule o valor numérico das expressões abaixo.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856949" y="4198461"/>
            <a:ext cx="3158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/>
              <a:t>a) 2x  + 5, para x = 3 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6287931" y="4198461"/>
            <a:ext cx="3580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/>
              <a:t>b</a:t>
            </a:r>
            <a:r>
              <a:rPr lang="pt-BR" sz="2800" dirty="0" smtClean="0"/>
              <a:t>) a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 + 3a, para a =  – 1 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1269081" y="4716816"/>
            <a:ext cx="116730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2.3 + 5</a:t>
            </a:r>
          </a:p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6 + 5</a:t>
            </a:r>
          </a:p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11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554181" y="4716816"/>
            <a:ext cx="241123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( – 1)</a:t>
            </a:r>
            <a:r>
              <a:rPr lang="pt-BR" sz="2800" baseline="30000" dirty="0" smtClean="0">
                <a:solidFill>
                  <a:srgbClr val="FF0000"/>
                </a:solidFill>
              </a:rPr>
              <a:t>2</a:t>
            </a:r>
            <a:r>
              <a:rPr lang="pt-BR" sz="2800" dirty="0" smtClean="0">
                <a:solidFill>
                  <a:srgbClr val="FF0000"/>
                </a:solidFill>
              </a:rPr>
              <a:t> + 3.( – 1)</a:t>
            </a:r>
          </a:p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1 – 3</a:t>
            </a:r>
          </a:p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 – 2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22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6623" y="510946"/>
            <a:ext cx="3829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Termo algébrico</a:t>
            </a:r>
            <a:endParaRPr lang="pt-BR" sz="3600" b="1" u="sng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08" y="1157277"/>
            <a:ext cx="9556174" cy="491861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282" y="5807548"/>
            <a:ext cx="8152102" cy="105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24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6623" y="510946"/>
            <a:ext cx="4891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Sentença matemática</a:t>
            </a:r>
            <a:endParaRPr lang="pt-BR" sz="3600" b="1" u="sng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02" y="1399308"/>
            <a:ext cx="7340201" cy="67496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3" y="2434513"/>
            <a:ext cx="10360645" cy="327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91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1985" y="110836"/>
            <a:ext cx="2143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u="sng" dirty="0"/>
              <a:t>Cap.3  –  Equações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6623" y="510946"/>
            <a:ext cx="2371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u="sng" dirty="0" smtClean="0"/>
              <a:t>Equação</a:t>
            </a:r>
            <a:endParaRPr lang="pt-BR" sz="3600" b="1" u="sng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09" y="1435676"/>
            <a:ext cx="9041817" cy="33579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b="65858"/>
          <a:stretch/>
        </p:blipFill>
        <p:spPr>
          <a:xfrm>
            <a:off x="1118319" y="4984765"/>
            <a:ext cx="10439396" cy="146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78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159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Professor Carlos Eduardo Matemática 1  E-mail: professoreduardohms@gmail.com  Obs . : No campo “Assunto” do e-mail colocar o nome do aluno e a série 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Eduardo</dc:creator>
  <cp:lastModifiedBy>Eduardo</cp:lastModifiedBy>
  <cp:revision>54</cp:revision>
  <dcterms:created xsi:type="dcterms:W3CDTF">2020-04-03T12:07:24Z</dcterms:created>
  <dcterms:modified xsi:type="dcterms:W3CDTF">2020-05-22T20:07:10Z</dcterms:modified>
</cp:coreProperties>
</file>