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557FD-9B10-451D-8CD5-BDFB074CA43E}" type="datetimeFigureOut">
              <a:rPr lang="pt-BR" smtClean="0"/>
              <a:t>08/05/2020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6CBFCC-896B-4DCE-B12E-0B4BC9C4CC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761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557FD-9B10-451D-8CD5-BDFB074CA43E}" type="datetimeFigureOut">
              <a:rPr lang="pt-BR" smtClean="0"/>
              <a:t>08/05/2020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6CBFCC-896B-4DCE-B12E-0B4BC9C4CC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710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557FD-9B10-451D-8CD5-BDFB074CA43E}" type="datetimeFigureOut">
              <a:rPr lang="pt-BR" smtClean="0"/>
              <a:t>08/05/2020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6CBFCC-896B-4DCE-B12E-0B4BC9C4CCCA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9517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557FD-9B10-451D-8CD5-BDFB074CA43E}" type="datetimeFigureOut">
              <a:rPr lang="pt-BR" smtClean="0"/>
              <a:t>08/05/2020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6CBFCC-896B-4DCE-B12E-0B4BC9C4CC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9775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557FD-9B10-451D-8CD5-BDFB074CA43E}" type="datetimeFigureOut">
              <a:rPr lang="pt-BR" smtClean="0"/>
              <a:t>08/05/2020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6CBFCC-896B-4DCE-B12E-0B4BC9C4CCCA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9095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557FD-9B10-451D-8CD5-BDFB074CA43E}" type="datetimeFigureOut">
              <a:rPr lang="pt-BR" smtClean="0"/>
              <a:t>08/05/2020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6CBFCC-896B-4DCE-B12E-0B4BC9C4CC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58523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557FD-9B10-451D-8CD5-BDFB074CA43E}" type="datetimeFigureOut">
              <a:rPr lang="pt-BR" smtClean="0"/>
              <a:t>08/05/2020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CBFCC-896B-4DCE-B12E-0B4BC9C4CC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28889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557FD-9B10-451D-8CD5-BDFB074CA43E}" type="datetimeFigureOut">
              <a:rPr lang="pt-BR" smtClean="0"/>
              <a:t>08/05/2020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CBFCC-896B-4DCE-B12E-0B4BC9C4CC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422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557FD-9B10-451D-8CD5-BDFB074CA43E}" type="datetimeFigureOut">
              <a:rPr lang="pt-BR" smtClean="0"/>
              <a:t>08/05/2020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CBFCC-896B-4DCE-B12E-0B4BC9C4CC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949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557FD-9B10-451D-8CD5-BDFB074CA43E}" type="datetimeFigureOut">
              <a:rPr lang="pt-BR" smtClean="0"/>
              <a:t>08/05/2020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6CBFCC-896B-4DCE-B12E-0B4BC9C4CC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4303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557FD-9B10-451D-8CD5-BDFB074CA43E}" type="datetimeFigureOut">
              <a:rPr lang="pt-BR" smtClean="0"/>
              <a:t>08/05/2020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6CBFCC-896B-4DCE-B12E-0B4BC9C4CC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665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557FD-9B10-451D-8CD5-BDFB074CA43E}" type="datetimeFigureOut">
              <a:rPr lang="pt-BR" smtClean="0"/>
              <a:t>08/05/2020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6CBFCC-896B-4DCE-B12E-0B4BC9C4CC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097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557FD-9B10-451D-8CD5-BDFB074CA43E}" type="datetimeFigureOut">
              <a:rPr lang="pt-BR" smtClean="0"/>
              <a:t>08/05/2020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CBFCC-896B-4DCE-B12E-0B4BC9C4CC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613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557FD-9B10-451D-8CD5-BDFB074CA43E}" type="datetimeFigureOut">
              <a:rPr lang="pt-BR" smtClean="0"/>
              <a:t>08/05/2020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CBFCC-896B-4DCE-B12E-0B4BC9C4CC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0075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557FD-9B10-451D-8CD5-BDFB074CA43E}" type="datetimeFigureOut">
              <a:rPr lang="pt-BR" smtClean="0"/>
              <a:t>08/05/2020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CBFCC-896B-4DCE-B12E-0B4BC9C4CC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669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557FD-9B10-451D-8CD5-BDFB074CA43E}" type="datetimeFigureOut">
              <a:rPr lang="pt-BR" smtClean="0"/>
              <a:t>08/05/2020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6CBFCC-896B-4DCE-B12E-0B4BC9C4CC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071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557FD-9B10-451D-8CD5-BDFB074CA43E}" type="datetimeFigureOut">
              <a:rPr lang="pt-BR" smtClean="0"/>
              <a:t>08/05/2020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6CBFCC-896B-4DCE-B12E-0B4BC9C4CC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166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23B4E3-0846-4B2C-AEAA-603AC370F2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8172" y="929286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CORREÇÃO DO EXERCÍCIO DO LIVRO – PÁGS. 110/111</a:t>
            </a:r>
            <a:br>
              <a:rPr lang="pt-BR" dirty="0"/>
            </a:br>
            <a:r>
              <a:rPr lang="pt-BR" dirty="0"/>
              <a:t>7º ANO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52F0612-7985-4E76-803C-A4519FBE19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0592" y="4777379"/>
            <a:ext cx="5204020" cy="1126283"/>
          </a:xfrm>
        </p:spPr>
        <p:txBody>
          <a:bodyPr>
            <a:normAutofit/>
          </a:bodyPr>
          <a:lstStyle/>
          <a:p>
            <a:pPr algn="r"/>
            <a:r>
              <a:rPr lang="pt-BR" sz="2400" b="1" dirty="0">
                <a:solidFill>
                  <a:srgbClr val="FF0000"/>
                </a:solidFill>
              </a:rPr>
              <a:t>PROFESSORA CHRISTINA ALMEIDA</a:t>
            </a:r>
          </a:p>
        </p:txBody>
      </p:sp>
    </p:spTree>
    <p:extLst>
      <p:ext uri="{BB962C8B-B14F-4D97-AF65-F5344CB8AC3E}">
        <p14:creationId xmlns:p14="http://schemas.microsoft.com/office/powerpoint/2010/main" val="2434267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A1BE75-3ECA-4344-8E3A-CFE6171FE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VOCÊ PESQUISOU AS PALAVRAS DO SLIDE DA AULA DE ONTEM?</a:t>
            </a:r>
          </a:p>
        </p:txBody>
      </p:sp>
      <p:pic>
        <p:nvPicPr>
          <p:cNvPr id="1026" name="Picture 2" descr="As 12 principais dúvidas sobre a escolha da profissão - Brasil Escola">
            <a:extLst>
              <a:ext uri="{FF2B5EF4-FFF2-40B4-BE49-F238E27FC236}">
                <a16:creationId xmlns:a16="http://schemas.microsoft.com/office/drawing/2014/main" id="{8381C7E6-F91C-4B53-961D-07E14F96D56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062" y="2053855"/>
            <a:ext cx="2371725" cy="2230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992B6D72-35F1-449F-8A98-63E4C21A8B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8640" y="2053854"/>
            <a:ext cx="8033359" cy="289914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F78007D-6F44-4149-A469-4D74465F2BC9}"/>
              </a:ext>
            </a:extLst>
          </p:cNvPr>
          <p:cNvSpPr txBox="1"/>
          <p:nvPr/>
        </p:nvSpPr>
        <p:spPr>
          <a:xfrm>
            <a:off x="1252604" y="5110619"/>
            <a:ext cx="108475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BAIUCA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–casa comercial em que se vendem bebidas alcoólicas a varejo; bodega, taberna,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baiucal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qualquer local de péssima categoria, sem asseio, mal frequentado. </a:t>
            </a:r>
          </a:p>
          <a:p>
            <a:pPr algn="just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BOCAIUVA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–designação comum a algumas árvores do gênero da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Acrocomia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 família das palmas.</a:t>
            </a:r>
          </a:p>
          <a:p>
            <a:pPr algn="just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MAOISTA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adepto ou simpatizante do maoísmo (doutrina do político e líder máximo da revolução socialista chinesa e primeiro presidente da República Popular da China, Mao Tse-tung 1893-1976.</a:t>
            </a:r>
          </a:p>
        </p:txBody>
      </p:sp>
    </p:spTree>
    <p:extLst>
      <p:ext uri="{BB962C8B-B14F-4D97-AF65-F5344CB8AC3E}">
        <p14:creationId xmlns:p14="http://schemas.microsoft.com/office/powerpoint/2010/main" val="375671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2217B5C2-94D7-43A6-B19A-DFF5BB63B2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6142" y="125413"/>
            <a:ext cx="7277622" cy="6732587"/>
          </a:xfrm>
        </p:spPr>
      </p:pic>
    </p:spTree>
    <p:extLst>
      <p:ext uri="{BB962C8B-B14F-4D97-AF65-F5344CB8AC3E}">
        <p14:creationId xmlns:p14="http://schemas.microsoft.com/office/powerpoint/2010/main" val="633401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605B9683-211A-4CD6-85D5-6D67FDA212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825" y="125413"/>
            <a:ext cx="7302673" cy="6732587"/>
          </a:xfrm>
        </p:spPr>
      </p:pic>
    </p:spTree>
    <p:extLst>
      <p:ext uri="{BB962C8B-B14F-4D97-AF65-F5344CB8AC3E}">
        <p14:creationId xmlns:p14="http://schemas.microsoft.com/office/powerpoint/2010/main" val="3629207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857E7D13-B7FC-46FE-B9CE-14BF881118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090" y="505312"/>
            <a:ext cx="7452987" cy="5381921"/>
          </a:xfrm>
        </p:spPr>
      </p:pic>
    </p:spTree>
    <p:extLst>
      <p:ext uri="{BB962C8B-B14F-4D97-AF65-F5344CB8AC3E}">
        <p14:creationId xmlns:p14="http://schemas.microsoft.com/office/powerpoint/2010/main" val="47896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73EEAD00-96C8-4611-BC14-3236ADC019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044" y="0"/>
            <a:ext cx="8041709" cy="6857999"/>
          </a:xfrm>
        </p:spPr>
      </p:pic>
    </p:spTree>
    <p:extLst>
      <p:ext uri="{BB962C8B-B14F-4D97-AF65-F5344CB8AC3E}">
        <p14:creationId xmlns:p14="http://schemas.microsoft.com/office/powerpoint/2010/main" val="3070430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21E82104-2D56-4401-9F2D-5D38E8D697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6088" y="225468"/>
            <a:ext cx="6855912" cy="6460299"/>
          </a:xfr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04AD953B-9F12-442F-896F-8EFF8655EBB1}"/>
              </a:ext>
            </a:extLst>
          </p:cNvPr>
          <p:cNvSpPr txBox="1"/>
          <p:nvPr/>
        </p:nvSpPr>
        <p:spPr>
          <a:xfrm>
            <a:off x="1691014" y="425885"/>
            <a:ext cx="36450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Reescreva as frases substituindo o símbolo por uma das palavras entre parênteses.</a:t>
            </a:r>
          </a:p>
        </p:txBody>
      </p:sp>
    </p:spTree>
    <p:extLst>
      <p:ext uri="{BB962C8B-B14F-4D97-AF65-F5344CB8AC3E}">
        <p14:creationId xmlns:p14="http://schemas.microsoft.com/office/powerpoint/2010/main" val="1957802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35DE166E-0656-495F-9875-3427C4579E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084" y="0"/>
            <a:ext cx="6739003" cy="6858000"/>
          </a:xfrm>
        </p:spPr>
      </p:pic>
    </p:spTree>
    <p:extLst>
      <p:ext uri="{BB962C8B-B14F-4D97-AF65-F5344CB8AC3E}">
        <p14:creationId xmlns:p14="http://schemas.microsoft.com/office/powerpoint/2010/main" val="349432899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</TotalTime>
  <Words>120</Words>
  <Application>Microsoft Office PowerPoint</Application>
  <PresentationFormat>Widescreen</PresentationFormat>
  <Paragraphs>7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Cacho</vt:lpstr>
      <vt:lpstr>CORREÇÃO DO EXERCÍCIO DO LIVRO – PÁGS. 110/111 7º ANO</vt:lpstr>
      <vt:lpstr>VOCÊ PESQUISOU AS PALAVRAS DO SLIDE DA AULA DE ONTEM?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CORREÇÃO DO EXERCÍCIO DO LIVRO – PÁGS. 110/111 7º ANO</dc:title>
  <dc:creator>CHRISTINA</dc:creator>
  <cp:lastModifiedBy>CHRISTINA</cp:lastModifiedBy>
  <cp:revision>2</cp:revision>
  <dcterms:created xsi:type="dcterms:W3CDTF">2020-05-08T13:31:05Z</dcterms:created>
  <dcterms:modified xsi:type="dcterms:W3CDTF">2020-05-08T13:47:49Z</dcterms:modified>
</cp:coreProperties>
</file>