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64" r:id="rId2"/>
  </p:sldIdLst>
  <p:sldSz cx="12192000" cy="6858000"/>
  <p:notesSz cx="6858000" cy="914400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987" autoAdjust="0"/>
    <p:restoredTop sz="94660"/>
  </p:normalViewPr>
  <p:slideViewPr>
    <p:cSldViewPr snapToGrid="0">
      <p:cViewPr varScale="1">
        <p:scale>
          <a:sx n="114" d="100"/>
          <a:sy n="114" d="100"/>
        </p:scale>
        <p:origin x="414" y="11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97AE15FB-B459-4165-B725-DB8B35DC354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FC21ADE3-2F09-473D-A89D-14EF3DB97928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t-BR"/>
              <a:t>Clique para editar o estilo do subtítulo Mestre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C97D6B26-3FE2-4EBF-8BA9-CA188770C15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39D29FE-1A9E-455E-900A-9052E6B226E6}" type="datetimeFigureOut">
              <a:rPr lang="pt-BR" smtClean="0"/>
              <a:t>22/05/2020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A6059C80-C22C-4BA5-95D4-6D4A71715FD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B441D28F-A30C-4AF7-989E-67E2559AA81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534EB56-245D-496E-9272-CDE343030A22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2924998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2D09F46F-8510-4A8F-A24E-4C46B5360B4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D348858B-52CE-49F6-86CB-706D2643A39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33912712-5319-4F74-A4F7-446F47D447C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39D29FE-1A9E-455E-900A-9052E6B226E6}" type="datetimeFigureOut">
              <a:rPr lang="pt-BR" smtClean="0"/>
              <a:t>22/05/2020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3C963F46-2C79-482F-AA61-71B461FB0F8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8212AFFA-AE11-42E7-97FD-6E88F9BCDE6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534EB56-245D-496E-9272-CDE343030A22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62777316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5CDCDAFF-6A99-4AC6-A94D-67BFC73986B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CC068011-D6F5-4C01-A3CD-ACC9F4FA9E6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E162F6F4-BBCA-4B3B-83CD-666176E576B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39D29FE-1A9E-455E-900A-9052E6B226E6}" type="datetimeFigureOut">
              <a:rPr lang="pt-BR" smtClean="0"/>
              <a:t>22/05/2020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4CC746F9-A901-4713-9F83-8175F891FE8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77CB3B3D-31E9-4753-B00B-94572859A79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534EB56-245D-496E-9272-CDE343030A22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71773842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134AA389-8336-4E37-B17A-771C60E65B8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8582D85B-330B-4F4A-AAE4-3D8B86B323B1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6D148DAE-653A-4840-B75F-4BAB6153DDE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4F73F0C7-1EB6-43A4-97B9-BEF529B3E67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39D29FE-1A9E-455E-900A-9052E6B226E6}" type="datetimeFigureOut">
              <a:rPr lang="pt-BR" smtClean="0"/>
              <a:t>22/05/2020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B87DD63C-1845-4D75-921A-2CF0E9A6761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54B0EC5F-C823-485A-9146-17170ED4F7E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534EB56-245D-496E-9272-CDE343030A22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23188346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5C337F51-81DD-4A78-93F8-6735B052018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9C095201-F5FF-49A5-A85B-C237CCCA92C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C5CB890A-699D-4450-A10A-AB605B40819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Texto 4">
            <a:extLst>
              <a:ext uri="{FF2B5EF4-FFF2-40B4-BE49-F238E27FC236}">
                <a16:creationId xmlns:a16="http://schemas.microsoft.com/office/drawing/2014/main" id="{7260B23E-DB65-48D4-8570-59B7E06D2FF0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65BEF47B-6ADA-49BF-A070-DA0A75BEA21F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7" name="Espaço Reservado para Data 6">
            <a:extLst>
              <a:ext uri="{FF2B5EF4-FFF2-40B4-BE49-F238E27FC236}">
                <a16:creationId xmlns:a16="http://schemas.microsoft.com/office/drawing/2014/main" id="{377BDB3C-6F1E-4AFB-998D-1BFC5F86D1B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39D29FE-1A9E-455E-900A-9052E6B226E6}" type="datetimeFigureOut">
              <a:rPr lang="pt-BR" smtClean="0"/>
              <a:t>22/05/2020</a:t>
            </a:fld>
            <a:endParaRPr lang="pt-BR"/>
          </a:p>
        </p:txBody>
      </p:sp>
      <p:sp>
        <p:nvSpPr>
          <p:cNvPr id="8" name="Espaço Reservado para Rodapé 7">
            <a:extLst>
              <a:ext uri="{FF2B5EF4-FFF2-40B4-BE49-F238E27FC236}">
                <a16:creationId xmlns:a16="http://schemas.microsoft.com/office/drawing/2014/main" id="{802FFA04-304D-4C98-BCC7-0805C2A4880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Espaço Reservado para Número de Slide 8">
            <a:extLst>
              <a:ext uri="{FF2B5EF4-FFF2-40B4-BE49-F238E27FC236}">
                <a16:creationId xmlns:a16="http://schemas.microsoft.com/office/drawing/2014/main" id="{1B29C254-D0E1-4252-BA45-1E89A0115B1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534EB56-245D-496E-9272-CDE343030A22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36384945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33DA4E75-BD71-4049-9B69-9BE6F3C4F90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Data 2">
            <a:extLst>
              <a:ext uri="{FF2B5EF4-FFF2-40B4-BE49-F238E27FC236}">
                <a16:creationId xmlns:a16="http://schemas.microsoft.com/office/drawing/2014/main" id="{A8F412EF-DEF0-4134-B6DB-79A83F51908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39D29FE-1A9E-455E-900A-9052E6B226E6}" type="datetimeFigureOut">
              <a:rPr lang="pt-BR" smtClean="0"/>
              <a:t>22/05/2020</a:t>
            </a:fld>
            <a:endParaRPr lang="pt-BR"/>
          </a:p>
        </p:txBody>
      </p:sp>
      <p:sp>
        <p:nvSpPr>
          <p:cNvPr id="4" name="Espaço Reservado para Rodapé 3">
            <a:extLst>
              <a:ext uri="{FF2B5EF4-FFF2-40B4-BE49-F238E27FC236}">
                <a16:creationId xmlns:a16="http://schemas.microsoft.com/office/drawing/2014/main" id="{8BB09F9A-32C9-41A3-8EC2-B455A2E1896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Espaço Reservado para Número de Slide 4">
            <a:extLst>
              <a:ext uri="{FF2B5EF4-FFF2-40B4-BE49-F238E27FC236}">
                <a16:creationId xmlns:a16="http://schemas.microsoft.com/office/drawing/2014/main" id="{4A6AD3E6-B8AD-4FCB-9A24-CFA8A382A07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534EB56-245D-496E-9272-CDE343030A22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04912758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>
            <a:extLst>
              <a:ext uri="{FF2B5EF4-FFF2-40B4-BE49-F238E27FC236}">
                <a16:creationId xmlns:a16="http://schemas.microsoft.com/office/drawing/2014/main" id="{D6413387-4AA5-404C-9C7A-76C03C66864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39D29FE-1A9E-455E-900A-9052E6B226E6}" type="datetimeFigureOut">
              <a:rPr lang="pt-BR" smtClean="0"/>
              <a:t>22/05/2020</a:t>
            </a:fld>
            <a:endParaRPr lang="pt-BR"/>
          </a:p>
        </p:txBody>
      </p:sp>
      <p:sp>
        <p:nvSpPr>
          <p:cNvPr id="3" name="Espaço Reservado para Rodapé 2">
            <a:extLst>
              <a:ext uri="{FF2B5EF4-FFF2-40B4-BE49-F238E27FC236}">
                <a16:creationId xmlns:a16="http://schemas.microsoft.com/office/drawing/2014/main" id="{93DE0004-8D45-4D56-A39E-2C8461A7BA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>
            <a:extLst>
              <a:ext uri="{FF2B5EF4-FFF2-40B4-BE49-F238E27FC236}">
                <a16:creationId xmlns:a16="http://schemas.microsoft.com/office/drawing/2014/main" id="{552EC146-CDED-493E-9B10-4BF6B3568B7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534EB56-245D-496E-9272-CDE343030A22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88787807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87055907-0AC8-4AE2-A987-B535DCE2AE3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75E1797A-0638-4634-96F4-12580916D61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3C997E2E-5320-45AC-B992-55B2AE09646B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2040660D-4ADF-4F8B-946E-57B925887E0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39D29FE-1A9E-455E-900A-9052E6B226E6}" type="datetimeFigureOut">
              <a:rPr lang="pt-BR" smtClean="0"/>
              <a:t>22/05/2020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BEC3523D-C5DE-4E3F-9204-A438204AD04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30839311-DD12-45EE-9FAC-F9949CA518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534EB56-245D-496E-9272-CDE343030A22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61304189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5300E490-B998-45D2-BDA0-8723663BFC7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Imagem 2">
            <a:extLst>
              <a:ext uri="{FF2B5EF4-FFF2-40B4-BE49-F238E27FC236}">
                <a16:creationId xmlns:a16="http://schemas.microsoft.com/office/drawing/2014/main" id="{4C460407-FF49-4DC5-A4C6-AA4B20B4CC9C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t-BR"/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2848E646-DF68-462E-96EF-478C2C2F0FC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A73446F5-259C-461A-8B97-D507928DB43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39D29FE-1A9E-455E-900A-9052E6B226E6}" type="datetimeFigureOut">
              <a:rPr lang="pt-BR" smtClean="0"/>
              <a:t>22/05/2020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DECA8517-1C53-43DD-9872-217CC80DA83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0DF83740-C39B-444D-A0E5-D1558101A28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534EB56-245D-496E-9272-CDE343030A22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16312974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3CDB73AE-116B-46EA-AC91-28DD7245ECE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160C953E-ED70-4387-9210-3A0751C1FF6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69743DCE-C208-4FA6-99CF-DE63616D11F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39D29FE-1A9E-455E-900A-9052E6B226E6}" type="datetimeFigureOut">
              <a:rPr lang="pt-BR" smtClean="0"/>
              <a:t>22/05/2020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F8A524DF-1EC5-4905-A9F5-F547209BBC8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588B0B9B-1C9A-426D-AAB3-9C99E054078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534EB56-245D-496E-9272-CDE343030A22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05126990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exto e Títul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>
            <a:extLst>
              <a:ext uri="{FF2B5EF4-FFF2-40B4-BE49-F238E27FC236}">
                <a16:creationId xmlns:a16="http://schemas.microsoft.com/office/drawing/2014/main" id="{5E45D707-73AD-49EE-A5B2-756D41FFB99E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67D49167-2CAE-403B-AA4B-06075589D378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BACCC470-D414-4F3A-AB8A-12C22DAC50E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39D29FE-1A9E-455E-900A-9052E6B226E6}" type="datetimeFigureOut">
              <a:rPr lang="pt-BR" smtClean="0"/>
              <a:t>22/05/2020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0ED49CCF-138B-4003-A2F9-5884ACDBC6E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E4036B9C-B115-41AC-A6F3-CD03BC6CA2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534EB56-245D-496E-9272-CDE343030A22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86145655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ítulo 1">
            <a:extLst>
              <a:ext uri="{FF2B5EF4-FFF2-40B4-BE49-F238E27FC236}">
                <a16:creationId xmlns:a16="http://schemas.microsoft.com/office/drawing/2014/main" id="{B9181475-E067-419D-80C0-F44FBAC9C32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5BDED0E0-7E82-4F61-9F85-2E14B5BA2E6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F4C6144A-79C5-4364-84CF-E2F601DC7C0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39D29FE-1A9E-455E-900A-9052E6B226E6}" type="datetimeFigureOut">
              <a:rPr lang="pt-BR" smtClean="0"/>
              <a:t>22/05/2020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5892DBA0-E8C2-4875-A938-A4018E73B5F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4BBFF8CA-CC4E-446B-BE6D-04CED09951ED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534EB56-245D-496E-9272-CDE343030A22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10647401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8B283CA4-5D8D-4C29-AFDC-2FC795CED5E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43000" y="609600"/>
            <a:ext cx="9875520" cy="851835"/>
          </a:xfrm>
        </p:spPr>
        <p:txBody>
          <a:bodyPr/>
          <a:lstStyle/>
          <a:p>
            <a:r>
              <a:rPr lang="pt-BR" dirty="0">
                <a:solidFill>
                  <a:schemeClr val="tx1"/>
                </a:solidFill>
              </a:rPr>
              <a:t>EXERCÍCIOS</a:t>
            </a:r>
          </a:p>
        </p:txBody>
      </p:sp>
      <p:pic>
        <p:nvPicPr>
          <p:cNvPr id="4" name="Espaço Reservado para Conteúdo 3">
            <a:extLst>
              <a:ext uri="{FF2B5EF4-FFF2-40B4-BE49-F238E27FC236}">
                <a16:creationId xmlns:a16="http://schemas.microsoft.com/office/drawing/2014/main" id="{C71350A0-94BE-4960-A2ED-040600072FC8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415123" y="1530188"/>
            <a:ext cx="7470528" cy="4784536"/>
          </a:xfrm>
          <a:prstGeom prst="rect">
            <a:avLst/>
          </a:prstGeom>
        </p:spPr>
      </p:pic>
      <p:cxnSp>
        <p:nvCxnSpPr>
          <p:cNvPr id="6" name="Conector reto 5">
            <a:extLst>
              <a:ext uri="{FF2B5EF4-FFF2-40B4-BE49-F238E27FC236}">
                <a16:creationId xmlns:a16="http://schemas.microsoft.com/office/drawing/2014/main" id="{1BE954F6-954B-4157-8D75-CF0FD964E0E5}"/>
              </a:ext>
            </a:extLst>
          </p:cNvPr>
          <p:cNvCxnSpPr/>
          <p:nvPr/>
        </p:nvCxnSpPr>
        <p:spPr>
          <a:xfrm>
            <a:off x="1059110" y="3242672"/>
            <a:ext cx="693019" cy="0"/>
          </a:xfrm>
          <a:prstGeom prst="line">
            <a:avLst/>
          </a:prstGeom>
          <a:ln>
            <a:headEnd type="none" w="med" len="med"/>
            <a:tailEnd type="none" w="med" len="med"/>
          </a:ln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  <p:cxnSp>
        <p:nvCxnSpPr>
          <p:cNvPr id="8" name="Conector reto 7">
            <a:extLst>
              <a:ext uri="{FF2B5EF4-FFF2-40B4-BE49-F238E27FC236}">
                <a16:creationId xmlns:a16="http://schemas.microsoft.com/office/drawing/2014/main" id="{33BADE10-02C9-4CEB-9652-28DA4612F512}"/>
              </a:ext>
            </a:extLst>
          </p:cNvPr>
          <p:cNvCxnSpPr>
            <a:cxnSpLocks/>
          </p:cNvCxnSpPr>
          <p:nvPr/>
        </p:nvCxnSpPr>
        <p:spPr>
          <a:xfrm>
            <a:off x="5049932" y="3250246"/>
            <a:ext cx="1397267" cy="0"/>
          </a:xfrm>
          <a:prstGeom prst="line">
            <a:avLst/>
          </a:prstGeom>
          <a:ln>
            <a:headEnd type="none" w="med" len="med"/>
            <a:tailEnd type="none" w="med" len="med"/>
          </a:ln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  <p:cxnSp>
        <p:nvCxnSpPr>
          <p:cNvPr id="10" name="Conector reto 9">
            <a:extLst>
              <a:ext uri="{FF2B5EF4-FFF2-40B4-BE49-F238E27FC236}">
                <a16:creationId xmlns:a16="http://schemas.microsoft.com/office/drawing/2014/main" id="{14B96201-3951-4B56-8B80-4F04F38587A2}"/>
              </a:ext>
            </a:extLst>
          </p:cNvPr>
          <p:cNvCxnSpPr>
            <a:cxnSpLocks/>
          </p:cNvCxnSpPr>
          <p:nvPr/>
        </p:nvCxnSpPr>
        <p:spPr>
          <a:xfrm>
            <a:off x="2817644" y="4255414"/>
            <a:ext cx="1715026" cy="0"/>
          </a:xfrm>
          <a:prstGeom prst="line">
            <a:avLst/>
          </a:prstGeom>
          <a:ln>
            <a:headEnd type="none" w="med" len="med"/>
            <a:tailEnd type="none" w="med" len="med"/>
          </a:ln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  <p:cxnSp>
        <p:nvCxnSpPr>
          <p:cNvPr id="12" name="Conector reto 11">
            <a:extLst>
              <a:ext uri="{FF2B5EF4-FFF2-40B4-BE49-F238E27FC236}">
                <a16:creationId xmlns:a16="http://schemas.microsoft.com/office/drawing/2014/main" id="{9691F875-4D02-48DA-AE52-F8C928881D52}"/>
              </a:ext>
            </a:extLst>
          </p:cNvPr>
          <p:cNvCxnSpPr>
            <a:cxnSpLocks/>
          </p:cNvCxnSpPr>
          <p:nvPr/>
        </p:nvCxnSpPr>
        <p:spPr>
          <a:xfrm>
            <a:off x="779977" y="5235532"/>
            <a:ext cx="972152" cy="0"/>
          </a:xfrm>
          <a:prstGeom prst="line">
            <a:avLst/>
          </a:prstGeom>
          <a:ln>
            <a:headEnd type="none" w="med" len="med"/>
            <a:tailEnd type="none" w="med" len="med"/>
          </a:ln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  <p:cxnSp>
        <p:nvCxnSpPr>
          <p:cNvPr id="14" name="Conector reto 13">
            <a:extLst>
              <a:ext uri="{FF2B5EF4-FFF2-40B4-BE49-F238E27FC236}">
                <a16:creationId xmlns:a16="http://schemas.microsoft.com/office/drawing/2014/main" id="{4635A2BE-AF65-4E52-8BA3-E542F550E4B4}"/>
              </a:ext>
            </a:extLst>
          </p:cNvPr>
          <p:cNvCxnSpPr>
            <a:cxnSpLocks/>
          </p:cNvCxnSpPr>
          <p:nvPr/>
        </p:nvCxnSpPr>
        <p:spPr>
          <a:xfrm>
            <a:off x="2732882" y="4811381"/>
            <a:ext cx="700644" cy="0"/>
          </a:xfrm>
          <a:prstGeom prst="line">
            <a:avLst/>
          </a:prstGeom>
          <a:ln>
            <a:headEnd type="none" w="med" len="med"/>
            <a:tailEnd type="none" w="med" len="med"/>
          </a:ln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  <p:cxnSp>
        <p:nvCxnSpPr>
          <p:cNvPr id="16" name="Conector reto 15">
            <a:extLst>
              <a:ext uri="{FF2B5EF4-FFF2-40B4-BE49-F238E27FC236}">
                <a16:creationId xmlns:a16="http://schemas.microsoft.com/office/drawing/2014/main" id="{1AA75CC7-AC7B-4DFE-9FAA-ECE918ADC034}"/>
              </a:ext>
            </a:extLst>
          </p:cNvPr>
          <p:cNvCxnSpPr>
            <a:cxnSpLocks/>
          </p:cNvCxnSpPr>
          <p:nvPr/>
        </p:nvCxnSpPr>
        <p:spPr>
          <a:xfrm>
            <a:off x="2057357" y="5782148"/>
            <a:ext cx="1037123" cy="0"/>
          </a:xfrm>
          <a:prstGeom prst="line">
            <a:avLst/>
          </a:prstGeom>
          <a:ln>
            <a:headEnd type="none" w="med" len="med"/>
            <a:tailEnd type="none" w="med" len="med"/>
          </a:ln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  <p:sp>
        <p:nvSpPr>
          <p:cNvPr id="7" name="CaixaDeTexto 6">
            <a:extLst>
              <a:ext uri="{FF2B5EF4-FFF2-40B4-BE49-F238E27FC236}">
                <a16:creationId xmlns:a16="http://schemas.microsoft.com/office/drawing/2014/main" id="{A3AD051D-5C57-4E39-AE56-B3384FCD25C6}"/>
              </a:ext>
            </a:extLst>
          </p:cNvPr>
          <p:cNvSpPr txBox="1"/>
          <p:nvPr/>
        </p:nvSpPr>
        <p:spPr>
          <a:xfrm>
            <a:off x="8850386" y="329859"/>
            <a:ext cx="2625754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pt-BR" dirty="0">
                <a:highlight>
                  <a:srgbClr val="FFFF00"/>
                </a:highlight>
              </a:rPr>
              <a:t>Em seguida, informe a classe gramatical dos determinantes que encontrou.</a:t>
            </a:r>
          </a:p>
        </p:txBody>
      </p:sp>
      <p:sp>
        <p:nvSpPr>
          <p:cNvPr id="3" name="CaixaDeTexto 2">
            <a:extLst>
              <a:ext uri="{FF2B5EF4-FFF2-40B4-BE49-F238E27FC236}">
                <a16:creationId xmlns:a16="http://schemas.microsoft.com/office/drawing/2014/main" id="{433C9C27-2DA0-4D08-9B69-5C53BCD0380C}"/>
              </a:ext>
            </a:extLst>
          </p:cNvPr>
          <p:cNvSpPr txBox="1"/>
          <p:nvPr/>
        </p:nvSpPr>
        <p:spPr>
          <a:xfrm>
            <a:off x="7885652" y="1582340"/>
            <a:ext cx="4152550" cy="406585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t-BR" dirty="0"/>
              <a:t>CORREÇÃO:</a:t>
            </a:r>
          </a:p>
          <a:p>
            <a:pPr marL="285750" indent="-285750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pt-BR" dirty="0">
                <a:solidFill>
                  <a:srgbClr val="FF0000"/>
                </a:solidFill>
              </a:rPr>
              <a:t>A</a:t>
            </a:r>
            <a:r>
              <a:rPr lang="pt-BR" dirty="0"/>
              <a:t> – ARTIGO DEFINIDO, </a:t>
            </a:r>
            <a:r>
              <a:rPr lang="pt-BR" dirty="0">
                <a:solidFill>
                  <a:srgbClr val="FF0000"/>
                </a:solidFill>
              </a:rPr>
              <a:t>DO PROFESSOR </a:t>
            </a:r>
            <a:r>
              <a:rPr lang="pt-BR" dirty="0"/>
              <a:t>– LOCUÇÃO ADJETIVA / </a:t>
            </a:r>
            <a:r>
              <a:rPr lang="pt-BR" dirty="0">
                <a:solidFill>
                  <a:srgbClr val="FF0000"/>
                </a:solidFill>
              </a:rPr>
              <a:t>UM</a:t>
            </a:r>
            <a:r>
              <a:rPr lang="pt-BR" dirty="0"/>
              <a:t> – ARTIGO INDEFINIDO, </a:t>
            </a:r>
            <a:r>
              <a:rPr lang="pt-BR" dirty="0">
                <a:solidFill>
                  <a:srgbClr val="FF0000"/>
                </a:solidFill>
              </a:rPr>
              <a:t>AFASTADO</a:t>
            </a:r>
            <a:r>
              <a:rPr lang="pt-BR" dirty="0"/>
              <a:t> – ADJETIVO.</a:t>
            </a:r>
          </a:p>
          <a:p>
            <a:pPr marL="285750" indent="-285750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pt-BR" dirty="0">
                <a:solidFill>
                  <a:srgbClr val="FF0000"/>
                </a:solidFill>
              </a:rPr>
              <a:t>AS</a:t>
            </a:r>
            <a:r>
              <a:rPr lang="pt-BR" dirty="0"/>
              <a:t> – ARTIGO DEFINIDO</a:t>
            </a:r>
          </a:p>
          <a:p>
            <a:pPr marL="285750" indent="-285750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pt-BR" dirty="0">
                <a:solidFill>
                  <a:srgbClr val="FF0000"/>
                </a:solidFill>
              </a:rPr>
              <a:t>SUA</a:t>
            </a:r>
            <a:r>
              <a:rPr lang="pt-BR" dirty="0"/>
              <a:t> – PRONOME POSSESSIVO, </a:t>
            </a:r>
            <a:r>
              <a:rPr lang="pt-BR" dirty="0">
                <a:solidFill>
                  <a:srgbClr val="FF0000"/>
                </a:solidFill>
              </a:rPr>
              <a:t>SEGUNDA</a:t>
            </a:r>
            <a:r>
              <a:rPr lang="pt-BR" dirty="0"/>
              <a:t> – NUMERAL ORDINAL / </a:t>
            </a:r>
            <a:r>
              <a:rPr lang="pt-BR" dirty="0">
                <a:solidFill>
                  <a:srgbClr val="FF0000"/>
                </a:solidFill>
              </a:rPr>
              <a:t>A</a:t>
            </a:r>
            <a:r>
              <a:rPr lang="pt-BR" dirty="0"/>
              <a:t> – ARTIGO DEFINIDO, </a:t>
            </a:r>
            <a:r>
              <a:rPr lang="pt-BR" dirty="0">
                <a:solidFill>
                  <a:srgbClr val="FF0000"/>
                </a:solidFill>
              </a:rPr>
              <a:t>TRISTE</a:t>
            </a:r>
            <a:r>
              <a:rPr lang="pt-BR" dirty="0"/>
              <a:t> – ADJETIVO.</a:t>
            </a:r>
          </a:p>
          <a:p>
            <a:pPr marL="285750" indent="-285750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pt-BR" dirty="0">
                <a:solidFill>
                  <a:srgbClr val="FF0000"/>
                </a:solidFill>
              </a:rPr>
              <a:t>OS</a:t>
            </a:r>
            <a:r>
              <a:rPr lang="pt-BR" dirty="0"/>
              <a:t> – ARTIGO DEFINIDO, </a:t>
            </a:r>
            <a:r>
              <a:rPr lang="pt-BR" dirty="0">
                <a:solidFill>
                  <a:srgbClr val="FF0000"/>
                </a:solidFill>
              </a:rPr>
              <a:t>BONS</a:t>
            </a:r>
            <a:r>
              <a:rPr lang="pt-BR" dirty="0"/>
              <a:t> – ADJETIVO.</a:t>
            </a:r>
          </a:p>
        </p:txBody>
      </p:sp>
    </p:spTree>
    <p:extLst>
      <p:ext uri="{BB962C8B-B14F-4D97-AF65-F5344CB8AC3E}">
        <p14:creationId xmlns:p14="http://schemas.microsoft.com/office/powerpoint/2010/main" val="328688226"/>
      </p:ext>
    </p:extLst>
  </p:cSld>
  <p:clrMapOvr>
    <a:masterClrMapping/>
  </p:clrMapOvr>
</p:sld>
</file>

<file path=ppt/theme/theme1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123</TotalTime>
  <Words>67</Words>
  <Application>Microsoft Office PowerPoint</Application>
  <PresentationFormat>Widescreen</PresentationFormat>
  <Paragraphs>7</Paragraphs>
  <Slides>1</Slides>
  <Notes>0</Notes>
  <HiddenSlides>0</HiddenSlides>
  <MMClips>0</MMClips>
  <ScaleCrop>false</ScaleCrop>
  <HeadingPairs>
    <vt:vector size="6" baseType="variant">
      <vt:variant>
        <vt:lpstr>Fontes usadas</vt:lpstr>
      </vt:variant>
      <vt:variant>
        <vt:i4>3</vt:i4>
      </vt:variant>
      <vt:variant>
        <vt:lpstr>Tema</vt:lpstr>
      </vt:variant>
      <vt:variant>
        <vt:i4>1</vt:i4>
      </vt:variant>
      <vt:variant>
        <vt:lpstr>Títulos de slides</vt:lpstr>
      </vt:variant>
      <vt:variant>
        <vt:i4>1</vt:i4>
      </vt:variant>
    </vt:vector>
  </HeadingPairs>
  <TitlesOfParts>
    <vt:vector size="5" baseType="lpstr">
      <vt:lpstr>Arial</vt:lpstr>
      <vt:lpstr>Calibri</vt:lpstr>
      <vt:lpstr>Calibri Light</vt:lpstr>
      <vt:lpstr>Tema do Office</vt:lpstr>
      <vt:lpstr>EXERCÍCIOS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Apresentação do PowerPoint</dc:title>
  <dc:creator>CHRISTINA</dc:creator>
  <cp:lastModifiedBy>CHRISTINA</cp:lastModifiedBy>
  <cp:revision>3</cp:revision>
  <dcterms:created xsi:type="dcterms:W3CDTF">2020-05-22T12:34:57Z</dcterms:created>
  <dcterms:modified xsi:type="dcterms:W3CDTF">2020-05-22T14:38:24Z</dcterms:modified>
</cp:coreProperties>
</file>