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FCB628-4C24-4122-96ED-BCDE887C394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AC4C5F-66D3-4E14-9A1A-52324EB0289F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Crise da república romana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6º ano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077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56696"/>
          </a:xfrm>
        </p:spPr>
        <p:txBody>
          <a:bodyPr/>
          <a:lstStyle/>
          <a:p>
            <a:pPr algn="ctr"/>
            <a:r>
              <a:rPr lang="pt-BR" dirty="0" smtClean="0"/>
              <a:t>CRISE SOCIAL ROMANA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748464" cy="530120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AS CONQUISTAS </a:t>
            </a:r>
            <a:r>
              <a:rPr lang="pt-BR" dirty="0" smtClean="0"/>
              <a:t>TERRITORIAIS </a:t>
            </a:r>
            <a:r>
              <a:rPr lang="pt-BR" dirty="0" smtClean="0"/>
              <a:t>GERARAM </a:t>
            </a:r>
            <a:r>
              <a:rPr lang="pt-BR" dirty="0" smtClean="0"/>
              <a:t>UM EMPOBRECIMENTO DA PLEBE ROMANA.</a:t>
            </a:r>
          </a:p>
          <a:p>
            <a:r>
              <a:rPr lang="pt-BR" dirty="0" smtClean="0"/>
              <a:t>APENAS PATRÍCIOS E ALGUNS PLEBEUS TINHAM ACESSO AS RIQUEZAS CONQUISTADAS NA EXPANSÃO.</a:t>
            </a:r>
          </a:p>
          <a:p>
            <a:r>
              <a:rPr lang="pt-BR" dirty="0" smtClean="0"/>
              <a:t>ROMA VIVIA UM CENÁRIO MARCADO PELA DESIGUALDADE SOCIAL E PELA CONCENTRAÇÃO DE TERRAS.</a:t>
            </a:r>
          </a:p>
          <a:p>
            <a:r>
              <a:rPr lang="pt-BR" dirty="0" smtClean="0"/>
              <a:t>OS IRMÃOS TIBÉRIO E CAIO GRACO – REFORMA AGRÁRIA. </a:t>
            </a:r>
            <a:endParaRPr lang="pt-BR" dirty="0"/>
          </a:p>
          <a:p>
            <a:r>
              <a:rPr lang="pt-BR" dirty="0" smtClean="0"/>
              <a:t>A REFORMA AGRÁRIA FOI COMBATIDA PELA ELITE ROMANA.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880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CRISE DA REPÚBLICA ROMANA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532859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REPÚBLICA ROMANA ERA LIDERADA PELA ELITE ARISTOCRÁTICA, QUE FAZIA DE TUDO PARA QUE ELA NÃO SE TORNASSE UM REGIME POLÍTICO POPULAR.</a:t>
            </a:r>
          </a:p>
          <a:p>
            <a:r>
              <a:rPr lang="pt-BR" dirty="0" smtClean="0"/>
              <a:t>LUTAS SOCIAIS.</a:t>
            </a:r>
          </a:p>
          <a:p>
            <a:r>
              <a:rPr lang="pt-BR" dirty="0" smtClean="0"/>
              <a:t>ELITE ARISTOCRÁTICA ESTAVA DIVIDIDA E UMA PARCELA DEFENDIA QUE REFORMAS FOSSEM FEITAS PARA CONTROLAR AS TENSÕES SOCIAIS.</a:t>
            </a:r>
          </a:p>
          <a:p>
            <a:r>
              <a:rPr lang="pt-BR" dirty="0" smtClean="0"/>
              <a:t>FORTALECIMENTO DO EXÉRCITO.</a:t>
            </a:r>
          </a:p>
          <a:p>
            <a:r>
              <a:rPr lang="pt-BR" dirty="0" smtClean="0"/>
              <a:t>SÉC. II A.C – O EXÉRCITO SE PROFISSIONALIZOU.</a:t>
            </a:r>
          </a:p>
          <a:p>
            <a:r>
              <a:rPr lang="pt-BR" dirty="0" smtClean="0"/>
              <a:t>O EXÉRCITO FOI CONQUISTA MAIS PRESTÍGIO E MAIS PODER POLÍTICO.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140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PRIMEIRO TRIUNVIRATO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748464" cy="5301208"/>
          </a:xfrm>
        </p:spPr>
        <p:txBody>
          <a:bodyPr/>
          <a:lstStyle/>
          <a:p>
            <a:r>
              <a:rPr lang="pt-BR" dirty="0" smtClean="0"/>
              <a:t>FORMADO POR JÚLIO CÉSAR, POMPEU E CRASSO.</a:t>
            </a:r>
          </a:p>
          <a:p>
            <a:r>
              <a:rPr lang="pt-BR" dirty="0" smtClean="0"/>
              <a:t>MORTE DE CRASSO</a:t>
            </a:r>
          </a:p>
          <a:p>
            <a:r>
              <a:rPr lang="pt-BR" dirty="0" smtClean="0"/>
              <a:t>GUERRA CIVIL PELA DISPUTA DE PODER – JÚLIO CÉSAR X POMPEU.</a:t>
            </a:r>
          </a:p>
          <a:p>
            <a:r>
              <a:rPr lang="pt-BR" dirty="0" smtClean="0"/>
              <a:t>JÚLIO CÉSAR SAIU VITORIOSO E CADA VEZ MAIS FORTE, E ISSO INCOMODOU O SENADO.</a:t>
            </a:r>
          </a:p>
          <a:p>
            <a:r>
              <a:rPr lang="pt-BR" dirty="0" smtClean="0"/>
              <a:t>JÚLIO CÉSAR FOI MORTO.</a:t>
            </a:r>
          </a:p>
        </p:txBody>
      </p:sp>
    </p:spTree>
    <p:extLst>
      <p:ext uri="{BB962C8B-B14F-4D97-AF65-F5344CB8AC3E}">
        <p14:creationId xmlns:p14="http://schemas.microsoft.com/office/powerpoint/2010/main" val="375167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SEGUNDO TRIUNVIRATO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FORMADO POR MARCO ANTÔNIO, OTÁVIO E LÉPIDO.</a:t>
            </a:r>
          </a:p>
          <a:p>
            <a:r>
              <a:rPr lang="pt-BR" dirty="0" smtClean="0"/>
              <a:t>OCORREU UMA LUTA ENTRE OS EXÉRCITOS DESSES GENERAIS. OTÁVIO SAIU VITORIOSO E SE TORNOU IMPERADOR DE ROMA EM 27 A.C.</a:t>
            </a:r>
          </a:p>
          <a:p>
            <a:r>
              <a:rPr lang="pt-BR" dirty="0" smtClean="0"/>
              <a:t>OTÁVIO AUGUSTO</a:t>
            </a:r>
          </a:p>
          <a:p>
            <a:r>
              <a:rPr lang="pt-BR" dirty="0" smtClean="0"/>
              <a:t>FIM DA REPÚBLICA ROMANA.</a:t>
            </a: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343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IMPÉRIO ROMANO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83560"/>
            <a:ext cx="8748464" cy="507444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AS INSTITUIÇÕES REPUBLICANAS SE MANTIVERAM, PORÉM OTÁVIO CONCENTRAVA OS PODERES.</a:t>
            </a:r>
          </a:p>
          <a:p>
            <a:r>
              <a:rPr lang="pt-BR" dirty="0" smtClean="0"/>
              <a:t>PAX ROMANA – PROTEÇÃO DAS FRONTEIRAS.</a:t>
            </a:r>
          </a:p>
          <a:p>
            <a:r>
              <a:rPr lang="pt-BR" dirty="0" smtClean="0"/>
              <a:t>REDE DE ESTRADAS.</a:t>
            </a:r>
          </a:p>
          <a:p>
            <a:r>
              <a:rPr lang="pt-BR" dirty="0" smtClean="0"/>
              <a:t>EXPORTAVA VINHOS, AZEITE, CERÂMICAS, OBJETOS DE METAL E OUTROS.</a:t>
            </a:r>
          </a:p>
          <a:p>
            <a:r>
              <a:rPr lang="pt-BR" dirty="0" smtClean="0"/>
              <a:t>GRANDES ESPETÁCULOS NO COLISEU.</a:t>
            </a:r>
          </a:p>
          <a:p>
            <a:r>
              <a:rPr lang="pt-BR" dirty="0" smtClean="0"/>
              <a:t>LUTA DOS GLADIADORES.</a:t>
            </a:r>
          </a:p>
          <a:p>
            <a:r>
              <a:rPr lang="pt-BR" dirty="0" smtClean="0"/>
              <a:t>“LUTA BOA” ERA QUANDO A LUTA TERMINAVA COM A MORTE DE UM DOS GLADIADORES</a:t>
            </a:r>
            <a:r>
              <a:rPr lang="pt-BR" dirty="0" smtClean="0"/>
              <a:t>.</a:t>
            </a:r>
          </a:p>
          <a:p>
            <a:r>
              <a:rPr lang="pt-BR" smtClean="0"/>
              <a:t>PÃO E CIRCO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63344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94</TotalTime>
  <Words>293</Words>
  <Application>Microsoft Office PowerPoint</Application>
  <PresentationFormat>Apresentação na tela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Metrô</vt:lpstr>
      <vt:lpstr>Crise da república romana</vt:lpstr>
      <vt:lpstr>CRISE SOCIAL ROMANA</vt:lpstr>
      <vt:lpstr>CRISE DA REPÚBLICA ROMANA</vt:lpstr>
      <vt:lpstr>PRIMEIRO TRIUNVIRATO</vt:lpstr>
      <vt:lpstr>SEGUNDO TRIUNVIRATO</vt:lpstr>
      <vt:lpstr>IMPÉRIO ROMANO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Samsung1</dc:creator>
  <cp:lastModifiedBy>Samsung1</cp:lastModifiedBy>
  <cp:revision>10</cp:revision>
  <dcterms:created xsi:type="dcterms:W3CDTF">2020-05-27T18:11:35Z</dcterms:created>
  <dcterms:modified xsi:type="dcterms:W3CDTF">2020-05-28T13:24:26Z</dcterms:modified>
</cp:coreProperties>
</file>