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B5E9FF-82E2-4D42-A434-D743C51D4AE9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8DBEB1-FD10-4E62-A6DD-982614EF833B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Tema: soluções (continuação)- 2ª série 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Curva de solubilidade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solubilidade</a:t>
            </a:r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179512" y="178007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“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O coeficiente de solubilidade 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é a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máxima quantidade de soluto que se solubiliza em uma dada quantidade de solvente, a uma dada temperatura.”</a:t>
            </a:r>
            <a:endParaRPr lang="pt-BR" sz="24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58907"/>
            <a:ext cx="3616949" cy="361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58907"/>
            <a:ext cx="4049008" cy="361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8328" y="31003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Gráfico 1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116457" y="310177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Gráfico 2</a:t>
            </a:r>
            <a:endParaRPr lang="pt-BR" dirty="0"/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39"/>
            <a:ext cx="3456384" cy="37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188639"/>
            <a:ext cx="3456384" cy="3797476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017196" cy="160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6063" y="5678302"/>
            <a:ext cx="411042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À</a:t>
            </a:r>
            <a:r>
              <a:rPr lang="pt-BR" dirty="0" smtClean="0"/>
              <a:t> 10°C  -  80g NaNO</a:t>
            </a:r>
            <a:r>
              <a:rPr lang="pt-BR" baseline="-25000" dirty="0" smtClean="0"/>
              <a:t>3  </a:t>
            </a:r>
            <a:r>
              <a:rPr lang="pt-BR" dirty="0" smtClean="0"/>
              <a:t>- - - 100g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r>
              <a:rPr lang="pt-BR" dirty="0"/>
              <a:t> </a:t>
            </a:r>
            <a:r>
              <a:rPr lang="pt-BR" dirty="0" smtClean="0"/>
              <a:t>   	           x	          - - - 50g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r>
              <a:rPr lang="pt-BR" dirty="0" smtClean="0"/>
              <a:t>		x=40g NaNO</a:t>
            </a:r>
            <a:r>
              <a:rPr lang="pt-BR" baseline="-25000" dirty="0" smtClean="0"/>
              <a:t>3</a:t>
            </a:r>
            <a:endParaRPr lang="pt-BR" dirty="0"/>
          </a:p>
        </p:txBody>
      </p:sp>
      <p:sp>
        <p:nvSpPr>
          <p:cNvPr id="4" name="Multiply 3"/>
          <p:cNvSpPr/>
          <p:nvPr/>
        </p:nvSpPr>
        <p:spPr>
          <a:xfrm>
            <a:off x="3851920" y="1488914"/>
            <a:ext cx="144016" cy="2880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6007343"/>
            <a:ext cx="609600" cy="609600"/>
          </a:xfrm>
          <a:prstGeom prst="rect">
            <a:avLst/>
          </a:prstGeom>
        </p:spPr>
      </p:pic>
      <p:sp>
        <p:nvSpPr>
          <p:cNvPr id="8" name="Multiply 3"/>
          <p:cNvSpPr/>
          <p:nvPr/>
        </p:nvSpPr>
        <p:spPr>
          <a:xfrm>
            <a:off x="6084168" y="4445639"/>
            <a:ext cx="144016" cy="2880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ultiply 3"/>
          <p:cNvSpPr/>
          <p:nvPr/>
        </p:nvSpPr>
        <p:spPr>
          <a:xfrm>
            <a:off x="1691680" y="5389349"/>
            <a:ext cx="144016" cy="2880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6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065"/>
            <a:ext cx="8486414" cy="267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589240"/>
            <a:ext cx="609600" cy="609600"/>
          </a:xfrm>
          <a:prstGeom prst="rect">
            <a:avLst/>
          </a:prstGeom>
        </p:spPr>
      </p:pic>
      <p:sp>
        <p:nvSpPr>
          <p:cNvPr id="3" name="Multiplicar 2"/>
          <p:cNvSpPr/>
          <p:nvPr/>
        </p:nvSpPr>
        <p:spPr>
          <a:xfrm>
            <a:off x="323528" y="1988840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3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/>
          <a:lstStyle/>
          <a:p>
            <a:r>
              <a:rPr lang="pt-BR" dirty="0" smtClean="0"/>
              <a:t>Agora, tente...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66" y="1556792"/>
            <a:ext cx="5118819" cy="51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47" y="188640"/>
            <a:ext cx="4692741" cy="34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3" y="3682477"/>
            <a:ext cx="8402373" cy="12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3" y="4903899"/>
            <a:ext cx="8402373" cy="99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3" y="5901934"/>
            <a:ext cx="3967461" cy="80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5347" y="188640"/>
            <a:ext cx="4692741" cy="34872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5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860032" y="548680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38118" y="764704"/>
            <a:ext cx="41044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1928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92488" y="10612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Lembre-se de fazer a regra de três!!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Com o coeficiente de solubilidade,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tente descobrir quanto de sólido pode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se dissiolver em 20 mL de água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60032" y="548680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95736" y="764704"/>
            <a:ext cx="39468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95" y="188640"/>
            <a:ext cx="5745205" cy="403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95" y="4218017"/>
            <a:ext cx="39147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0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gabarito:1ªd; 2ªc</a:t>
            </a:r>
            <a:r>
              <a:rPr lang="pt-BR" dirty="0" smtClean="0"/>
              <a:t>; 3ªa, 4ªa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420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248</TotalTime>
  <Words>93</Words>
  <Application>Microsoft Office PowerPoint</Application>
  <PresentationFormat>On-screen Show (4:3)</PresentationFormat>
  <Paragraphs>15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Curva de solubilidade</vt:lpstr>
      <vt:lpstr>Curva de solubilidade</vt:lpstr>
      <vt:lpstr>PowerPoint Presentation</vt:lpstr>
      <vt:lpstr>PowerPoint Presentation</vt:lpstr>
      <vt:lpstr>Agora, tente...</vt:lpstr>
      <vt:lpstr>PowerPoint Presentation</vt:lpstr>
      <vt:lpstr>PowerPoint Presentation</vt:lpstr>
      <vt:lpstr>PowerPoint Presentation</vt:lpstr>
      <vt:lpstr>gabarito:1ªd; 2ªc; 3ªa, 4ªa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Curva de solubilidade</dc:title>
  <dc:creator>Natalia</dc:creator>
  <cp:lastModifiedBy>Natalia</cp:lastModifiedBy>
  <cp:revision>13</cp:revision>
  <dcterms:created xsi:type="dcterms:W3CDTF">2020-05-04T16:00:05Z</dcterms:created>
  <dcterms:modified xsi:type="dcterms:W3CDTF">2020-05-11T15:08:22Z</dcterms:modified>
</cp:coreProperties>
</file>