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C3219F-972A-4B05-B82D-A55EF31F0830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mtClean="0"/>
              <a:t>Teorias Atômicas (aprofundamento) – </a:t>
            </a:r>
            <a:r>
              <a:rPr lang="pt-BR" smtClean="0"/>
              <a:t>2º ano - dependência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64" y="1124744"/>
            <a:ext cx="5402740" cy="43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564" y="1124744"/>
            <a:ext cx="5402740" cy="4377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50388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1831" y="5949280"/>
            <a:ext cx="609600" cy="60960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2511681" y="5160493"/>
            <a:ext cx="216024" cy="144016"/>
          </a:xfrm>
          <a:prstGeom prst="mathMultiply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3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9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5153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1412776"/>
            <a:ext cx="5651535" cy="3528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544522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8064" y="5477125"/>
            <a:ext cx="609600" cy="60960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763688" y="2708920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4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0" y="836712"/>
            <a:ext cx="92304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Ao desenvolver seu modelo atômico, Rutherford analisou o espalhamento de</a:t>
            </a:r>
          </a:p>
          <a:p>
            <a:pPr algn="just"/>
            <a:r>
              <a:rPr lang="pt-BR" dirty="0" smtClean="0"/>
              <a:t> partículas alfa pelos átomos de folhas delgadas de materiais metálicos. Em</a:t>
            </a:r>
          </a:p>
          <a:p>
            <a:pPr algn="just"/>
            <a:r>
              <a:rPr lang="pt-BR" dirty="0"/>
              <a:t>r</a:t>
            </a:r>
            <a:r>
              <a:rPr lang="pt-BR" dirty="0" smtClean="0"/>
              <a:t>elação ao modelo atômico de Rutherford, assinale com V as afirmativas </a:t>
            </a:r>
          </a:p>
          <a:p>
            <a:pPr algn="just"/>
            <a:r>
              <a:rPr lang="pt-BR" dirty="0" smtClean="0"/>
              <a:t>verdadeiras e com F as falsas. </a:t>
            </a:r>
          </a:p>
          <a:p>
            <a:pPr algn="just"/>
            <a:r>
              <a:rPr lang="pt-BR" dirty="0" smtClean="0"/>
              <a:t>(  ) Na descrição do átomo de Rutherford, os elétrons, partículas carregadas</a:t>
            </a:r>
          </a:p>
          <a:p>
            <a:pPr algn="just"/>
            <a:r>
              <a:rPr lang="pt-BR" dirty="0"/>
              <a:t>n</a:t>
            </a:r>
            <a:r>
              <a:rPr lang="pt-BR" dirty="0" smtClean="0"/>
              <a:t>egativamente, estão localizados no interior de uma distribuição contínua de 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arga positiva.</a:t>
            </a:r>
          </a:p>
          <a:p>
            <a:pPr algn="just"/>
            <a:r>
              <a:rPr lang="pt-BR" dirty="0" smtClean="0"/>
              <a:t>(  ) Nos experimentos de Rutherford, o espalhamento das partículas alfa foi expli-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ado como sendo devido à força </a:t>
            </a:r>
            <a:r>
              <a:rPr lang="pt-BR" smtClean="0"/>
              <a:t>repulsiva entre </a:t>
            </a:r>
            <a:r>
              <a:rPr lang="pt-BR" dirty="0" smtClean="0"/>
              <a:t>essas </a:t>
            </a:r>
            <a:r>
              <a:rPr lang="pt-BR" smtClean="0"/>
              <a:t>partículas e </a:t>
            </a:r>
            <a:r>
              <a:rPr lang="pt-BR" dirty="0" smtClean="0"/>
              <a:t>o </a:t>
            </a:r>
            <a:r>
              <a:rPr lang="pt-BR" smtClean="0"/>
              <a:t>núcleo </a:t>
            </a:r>
          </a:p>
          <a:p>
            <a:pPr algn="just"/>
            <a:r>
              <a:rPr lang="pt-BR" smtClean="0"/>
              <a:t>atômico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31393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47759"/>
            <a:ext cx="4582165" cy="273405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6256" y="5695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115</TotalTime>
  <Words>112</Words>
  <Application>Microsoft Office PowerPoint</Application>
  <PresentationFormat>On-screen Show (4:3)</PresentationFormat>
  <Paragraphs>12</Paragraphs>
  <Slides>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Exercício comentado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 comentado</dc:title>
  <dc:creator>MILSE</dc:creator>
  <cp:lastModifiedBy>Natalia</cp:lastModifiedBy>
  <cp:revision>14</cp:revision>
  <dcterms:created xsi:type="dcterms:W3CDTF">2020-04-09T03:16:52Z</dcterms:created>
  <dcterms:modified xsi:type="dcterms:W3CDTF">2020-05-14T13:12:50Z</dcterms:modified>
</cp:coreProperties>
</file>