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3AE70-D6AA-408E-B946-C928D5C286D6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1E5B3-0C05-4555-A935-8EAAEE8E88C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39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1E5B3-0C05-4555-A935-8EAAEE8E88C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79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61387FF-8FBE-450E-BC4C-BD4219F42BA7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E3D414-5AD0-49EA-ACFA-8BE3D70C488F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 3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Tema: Tabela Periódica – 1º série</a:t>
            </a:r>
            <a:endParaRPr lang="pt-BR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531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284984"/>
            <a:ext cx="81072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Resolução:</a:t>
            </a:r>
          </a:p>
          <a:p>
            <a:pPr marL="342900" indent="-342900">
              <a:buAutoNum type="alphaLcParenR"/>
            </a:pPr>
            <a:r>
              <a:rPr lang="pt-BR" sz="2400" dirty="0" smtClean="0"/>
              <a:t>Período: 3º e Grupo: 1</a:t>
            </a:r>
          </a:p>
          <a:p>
            <a:pPr marL="342900" indent="-342900">
              <a:buAutoNum type="alphaLcParenR"/>
            </a:pPr>
            <a:r>
              <a:rPr lang="pt-BR" sz="2400" dirty="0" smtClean="0"/>
              <a:t>Metais alcalinos</a:t>
            </a:r>
          </a:p>
          <a:p>
            <a:pPr marL="342900" indent="-342900">
              <a:buAutoNum type="alphaLcParenR"/>
            </a:pPr>
            <a:r>
              <a:rPr lang="pt-BR" sz="2400" dirty="0" smtClean="0"/>
              <a:t>Todas as substâncias serão inflamáveis  em contato com o ar </a:t>
            </a:r>
          </a:p>
          <a:p>
            <a:r>
              <a:rPr lang="pt-BR" sz="2400" dirty="0" smtClean="0"/>
              <a:t>e são sólidos a temperatura ambiente.</a:t>
            </a:r>
            <a:endParaRPr lang="pt-BR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16216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583333"/>
            <a:ext cx="5309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400" dirty="0" smtClean="0"/>
          </a:p>
          <a:p>
            <a:pPr marL="342900" indent="-342900">
              <a:buAutoNum type="alphaLcParenR"/>
            </a:pPr>
            <a:endParaRPr lang="pt-BR" sz="24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1" y="404664"/>
            <a:ext cx="7344816" cy="349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7600" y="497103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48264" y="4942846"/>
            <a:ext cx="609600" cy="60960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331640" y="270892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5-Point Star 7"/>
          <p:cNvSpPr/>
          <p:nvPr/>
        </p:nvSpPr>
        <p:spPr>
          <a:xfrm>
            <a:off x="1376028" y="296933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5-Point Star 8"/>
          <p:cNvSpPr/>
          <p:nvPr/>
        </p:nvSpPr>
        <p:spPr>
          <a:xfrm>
            <a:off x="1366836" y="333775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5-Point Star 9"/>
          <p:cNvSpPr/>
          <p:nvPr/>
        </p:nvSpPr>
        <p:spPr>
          <a:xfrm>
            <a:off x="1366836" y="3666953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5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9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</TotalTime>
  <Words>39</Words>
  <Application>Microsoft Office PowerPoint</Application>
  <PresentationFormat>On-screen Show (4:3)</PresentationFormat>
  <Paragraphs>10</Paragraphs>
  <Slides>3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NewsPrint</vt:lpstr>
      <vt:lpstr>Exercício comentado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Natalia</cp:lastModifiedBy>
  <cp:revision>5</cp:revision>
  <dcterms:created xsi:type="dcterms:W3CDTF">2020-04-27T23:50:14Z</dcterms:created>
  <dcterms:modified xsi:type="dcterms:W3CDTF">2020-05-01T13:41:22Z</dcterms:modified>
</cp:coreProperties>
</file>