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38C3E99-8682-4EE2-9218-9807DE3D6E0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563CEF-7AD9-4CF1-80DE-45D50DF7E7FB}" type="datetimeFigureOut">
              <a:rPr lang="pt-BR" smtClean="0"/>
              <a:t>28/05/2020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543800" cy="4382343"/>
          </a:xfrm>
        </p:spPr>
        <p:txBody>
          <a:bodyPr/>
          <a:lstStyle/>
          <a:p>
            <a:r>
              <a:rPr lang="pt-BR" dirty="0" smtClean="0"/>
              <a:t>PORTUGUESES NA AMÉRICA: CONQUISTA E COLONIZAÇÃO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7º ANO – UNIDADE 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766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1556792"/>
          </a:xfrm>
        </p:spPr>
        <p:txBody>
          <a:bodyPr/>
          <a:lstStyle/>
          <a:p>
            <a:r>
              <a:rPr lang="pt-BR" dirty="0" smtClean="0"/>
              <a:t>PERÍODO PRÉ-COLONIAL (1500-1530)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388424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1500 - CHEGADA DOS PORTUGUESES NO BRASIL</a:t>
            </a:r>
          </a:p>
          <a:p>
            <a:pPr>
              <a:buFontTx/>
              <a:buChar char="-"/>
            </a:pPr>
            <a:r>
              <a:rPr lang="pt-BR" dirty="0" smtClean="0"/>
              <a:t>PERÍODO ANTERIOR À OCUPAÇÃO</a:t>
            </a:r>
          </a:p>
          <a:p>
            <a:r>
              <a:rPr lang="pt-BR" dirty="0" smtClean="0"/>
              <a:t>POR QUE AS TERRAS DESCOBERTAS NÃO DESPERTARAM O INTERESSE DA COROA PORTUGUESA?</a:t>
            </a:r>
          </a:p>
          <a:p>
            <a:pPr>
              <a:buFontTx/>
              <a:buChar char="-"/>
            </a:pPr>
            <a:r>
              <a:rPr lang="pt-BR" dirty="0" smtClean="0"/>
              <a:t>FALTA DE METAIS PRECIOSOS</a:t>
            </a:r>
          </a:p>
          <a:p>
            <a:pPr>
              <a:buFontTx/>
              <a:buChar char="-"/>
            </a:pPr>
            <a:r>
              <a:rPr lang="pt-BR" dirty="0" smtClean="0"/>
              <a:t>SUCESSO DO COMÉRCIO DE ESPECIARIAS NO ORIENTE</a:t>
            </a:r>
          </a:p>
          <a:p>
            <a:pPr>
              <a:buFontTx/>
              <a:buChar char="-"/>
            </a:pPr>
            <a:r>
              <a:rPr lang="pt-BR" dirty="0" smtClean="0"/>
              <a:t>INTERESSE EM ROTAS COMERCIAIS</a:t>
            </a:r>
          </a:p>
          <a:p>
            <a:r>
              <a:rPr lang="pt-BR" dirty="0" smtClean="0"/>
              <a:t>ATIVIDADE ECONÔMICA DO PERÍODO PRÉ-COLONIAL</a:t>
            </a:r>
          </a:p>
          <a:p>
            <a:pPr>
              <a:buFontTx/>
              <a:buChar char="-"/>
            </a:pPr>
            <a:r>
              <a:rPr lang="pt-BR" dirty="0" smtClean="0"/>
              <a:t>EXTRAÇÃO DO PAU-BRASIL</a:t>
            </a:r>
          </a:p>
          <a:p>
            <a:pPr>
              <a:buFontTx/>
              <a:buChar char="-"/>
            </a:pPr>
            <a:r>
              <a:rPr lang="pt-BR" dirty="0" smtClean="0"/>
              <a:t>MÃO DE OBRA INDÍGENA</a:t>
            </a:r>
          </a:p>
          <a:p>
            <a:pPr>
              <a:buFontTx/>
              <a:buChar char="-"/>
            </a:pPr>
            <a:r>
              <a:rPr lang="pt-BR" dirty="0" smtClean="0"/>
              <a:t>ESCAMBO </a:t>
            </a:r>
          </a:p>
          <a:p>
            <a:pPr>
              <a:buFontTx/>
              <a:buChar char="-"/>
            </a:pPr>
            <a:r>
              <a:rPr lang="pt-BR" dirty="0" smtClean="0"/>
              <a:t>FEITORIAS</a:t>
            </a:r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96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1556792"/>
          </a:xfrm>
        </p:spPr>
        <p:txBody>
          <a:bodyPr/>
          <a:lstStyle/>
          <a:p>
            <a:r>
              <a:rPr lang="pt-BR" dirty="0" smtClean="0"/>
              <a:t>PERÍODO COLONIAL: </a:t>
            </a:r>
            <a:br>
              <a:rPr lang="pt-BR" dirty="0" smtClean="0"/>
            </a:br>
            <a:r>
              <a:rPr lang="pt-BR" dirty="0" smtClean="0"/>
              <a:t>(A PARTIR DE </a:t>
            </a:r>
            <a:r>
              <a:rPr lang="pt-BR" dirty="0" smtClean="0"/>
              <a:t>1530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5257800"/>
          </a:xfrm>
        </p:spPr>
        <p:txBody>
          <a:bodyPr/>
          <a:lstStyle/>
          <a:p>
            <a:r>
              <a:rPr lang="pt-BR" dirty="0" smtClean="0"/>
              <a:t>POR QUE A COROA PORTUGUESA MUDOU DE IDEIA E PASSOU A COLONIZAR O BRASIL?</a:t>
            </a:r>
          </a:p>
          <a:p>
            <a:pPr>
              <a:buFontTx/>
              <a:buChar char="-"/>
            </a:pPr>
            <a:r>
              <a:rPr lang="pt-BR" dirty="0" smtClean="0"/>
              <a:t>DECLÍNIO DO COMÉRCIO DE ESPECIARIAS COM O ORIENTE.</a:t>
            </a:r>
          </a:p>
          <a:p>
            <a:pPr>
              <a:buFontTx/>
              <a:buChar char="-"/>
            </a:pPr>
            <a:r>
              <a:rPr lang="pt-BR" dirty="0" smtClean="0"/>
              <a:t>AMEAÇAS ESTRANGEIRAS </a:t>
            </a:r>
          </a:p>
          <a:p>
            <a:pPr>
              <a:buFontTx/>
              <a:buChar char="-"/>
            </a:pPr>
            <a:r>
              <a:rPr lang="pt-BR" dirty="0" smtClean="0"/>
              <a:t>ESPERANÇA DE ENCONTRAR METAIS PRECIOSOS</a:t>
            </a:r>
          </a:p>
          <a:p>
            <a:r>
              <a:rPr lang="pt-BR" dirty="0" smtClean="0"/>
              <a:t>ATIVIDADE ECONÔMICA DO PERÍODO COLONIAL: CANA-DE-AÇÚCAR</a:t>
            </a:r>
          </a:p>
          <a:p>
            <a:pPr>
              <a:buFontTx/>
              <a:buChar char="-"/>
            </a:pPr>
            <a:r>
              <a:rPr lang="pt-BR" dirty="0" smtClean="0"/>
              <a:t>SOLO E CLIMA FAVORÁVEIS</a:t>
            </a:r>
          </a:p>
          <a:p>
            <a:pPr>
              <a:buFontTx/>
              <a:buChar char="-"/>
            </a:pPr>
            <a:r>
              <a:rPr lang="pt-BR" dirty="0" smtClean="0"/>
              <a:t>EXPERÊNCIA NO PLANTIO</a:t>
            </a:r>
          </a:p>
          <a:p>
            <a:pPr>
              <a:buFontTx/>
              <a:buChar char="-"/>
            </a:pPr>
            <a:r>
              <a:rPr lang="pt-BR" dirty="0" smtClean="0"/>
              <a:t>MERCADO EUROPEU GARANTIDO</a:t>
            </a:r>
          </a:p>
          <a:p>
            <a:r>
              <a:rPr lang="pt-BR" dirty="0" smtClean="0"/>
              <a:t>SISTEMA ADMINISTRATIVO: CAPITANIAS HEREDITÁRIAS</a:t>
            </a:r>
          </a:p>
          <a:p>
            <a:pPr>
              <a:buFontTx/>
              <a:buChar char="-"/>
            </a:pPr>
            <a:r>
              <a:rPr lang="pt-BR" dirty="0" smtClean="0"/>
              <a:t>TRANSFERE O CUSTO DA COLONIZAÇÃO PARA PARTICULARES</a:t>
            </a:r>
          </a:p>
          <a:p>
            <a:pPr>
              <a:buFontTx/>
              <a:buChar char="-"/>
            </a:pPr>
            <a:r>
              <a:rPr lang="pt-BR" dirty="0" smtClean="0"/>
              <a:t>QUEM ERAM OS DONATÁRIOS? MEMBROS DA NOBREZA</a:t>
            </a:r>
          </a:p>
          <a:p>
            <a:pPr>
              <a:buFontTx/>
              <a:buChar char="-"/>
            </a:pPr>
            <a:r>
              <a:rPr lang="pt-BR" dirty="0" smtClean="0"/>
              <a:t>EXPERIÊNCIA COM ESSE MODELO DE ADMINISTRAÇÃO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029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80920" cy="850106"/>
          </a:xfrm>
        </p:spPr>
        <p:txBody>
          <a:bodyPr/>
          <a:lstStyle/>
          <a:p>
            <a:pPr algn="ctr"/>
            <a:r>
              <a:rPr lang="pt-BR" dirty="0" smtClean="0"/>
              <a:t>CAPITANIAS HEREDITÁRIAS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8460432" cy="5661248"/>
          </a:xfrm>
        </p:spPr>
      </p:pic>
    </p:spTree>
    <p:extLst>
      <p:ext uri="{BB962C8B-B14F-4D97-AF65-F5344CB8AC3E}">
        <p14:creationId xmlns:p14="http://schemas.microsoft.com/office/powerpoint/2010/main" val="148397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CAPITANIAS HEREDITÁRIAS -1534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DOCUMENTOS: TODOS OS BENS DOS MARES, MATA E SOLO PERTENCEM A COROA PORTUGUESA.</a:t>
            </a:r>
          </a:p>
          <a:p>
            <a:r>
              <a:rPr lang="pt-BR" dirty="0" smtClean="0"/>
              <a:t>CARTA DE DOAÇÃO</a:t>
            </a:r>
          </a:p>
          <a:p>
            <a:r>
              <a:rPr lang="pt-BR" dirty="0" smtClean="0"/>
              <a:t>FORAIS</a:t>
            </a:r>
          </a:p>
          <a:p>
            <a:r>
              <a:rPr lang="pt-BR" dirty="0" smtClean="0"/>
              <a:t>SESMARIAS</a:t>
            </a:r>
          </a:p>
          <a:p>
            <a:r>
              <a:rPr lang="pt-BR" dirty="0" smtClean="0"/>
              <a:t>CAPITANIAS DE SUCESSO: PERNAMBUCO E SÃO VICENTE.</a:t>
            </a:r>
          </a:p>
          <a:p>
            <a:r>
              <a:rPr lang="pt-BR" dirty="0" smtClean="0"/>
              <a:t>AS CAPITANIAS HEREDITÁRIAS FRACASSARAM.</a:t>
            </a:r>
          </a:p>
          <a:p>
            <a:r>
              <a:rPr lang="pt-BR" dirty="0" smtClean="0"/>
              <a:t>CANA-DE-AÇÚCAR – PERNAMBUCO – FINANCIADA PELA HOLANDA.</a:t>
            </a:r>
          </a:p>
          <a:p>
            <a:r>
              <a:rPr lang="pt-BR" dirty="0" smtClean="0"/>
              <a:t>GOVERNO GERAL 1548</a:t>
            </a:r>
          </a:p>
          <a:p>
            <a:pPr>
              <a:buFontTx/>
              <a:buChar char="-"/>
            </a:pPr>
            <a:r>
              <a:rPr lang="pt-BR" dirty="0" smtClean="0"/>
              <a:t>SEDE: SALVADOR</a:t>
            </a:r>
          </a:p>
          <a:p>
            <a:pPr>
              <a:buFontTx/>
              <a:buChar char="-"/>
            </a:pPr>
            <a:r>
              <a:rPr lang="pt-BR" dirty="0" smtClean="0"/>
              <a:t>GOVERNADOR: TOMÉ DE SOUSA E COM ELE OS PRIMEIROS JESUÍTAS.</a:t>
            </a:r>
          </a:p>
          <a:p>
            <a:pPr>
              <a:buFontTx/>
              <a:buChar char="-"/>
            </a:pPr>
            <a:r>
              <a:rPr lang="pt-BR" dirty="0" smtClean="0"/>
              <a:t>OUVIDOR / PROVEDOR / CAPITÃO</a:t>
            </a:r>
          </a:p>
          <a:p>
            <a:pPr>
              <a:buFontTx/>
              <a:buChar char="-"/>
            </a:pPr>
            <a:r>
              <a:rPr lang="pt-BR" dirty="0" smtClean="0"/>
              <a:t>OBJETIVOS: DEFENDER, FISCALIZAR E DINAMIZAR A ECONOMIA</a:t>
            </a:r>
          </a:p>
          <a:p>
            <a:pPr marL="11430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00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CICLO DO AÇÚCAR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460432" cy="5517232"/>
          </a:xfrm>
        </p:spPr>
        <p:txBody>
          <a:bodyPr>
            <a:normAutofit/>
          </a:bodyPr>
          <a:lstStyle/>
          <a:p>
            <a:r>
              <a:rPr lang="pt-BR" dirty="0" smtClean="0"/>
              <a:t>ALTO CUSTO DE INSTALAÇÃO – FINANCIAMENTO DA HOLANDA.</a:t>
            </a:r>
          </a:p>
          <a:p>
            <a:r>
              <a:rPr lang="pt-BR" dirty="0" smtClean="0"/>
              <a:t>PLANTATION:</a:t>
            </a:r>
          </a:p>
          <a:p>
            <a:pPr>
              <a:buFontTx/>
              <a:buChar char="-"/>
            </a:pPr>
            <a:r>
              <a:rPr lang="pt-BR" dirty="0" smtClean="0"/>
              <a:t>LATIFÚNDIO</a:t>
            </a:r>
          </a:p>
          <a:p>
            <a:pPr>
              <a:buFontTx/>
              <a:buChar char="-"/>
            </a:pPr>
            <a:r>
              <a:rPr lang="pt-BR" dirty="0" smtClean="0"/>
              <a:t>MONOCULTURA</a:t>
            </a:r>
          </a:p>
          <a:p>
            <a:pPr>
              <a:buFontTx/>
              <a:buChar char="-"/>
            </a:pPr>
            <a:r>
              <a:rPr lang="pt-BR" dirty="0" smtClean="0"/>
              <a:t>MÃO DE OBRA ESCRAVA AFRICANA</a:t>
            </a:r>
          </a:p>
          <a:p>
            <a:pPr>
              <a:buFontTx/>
              <a:buChar char="-"/>
            </a:pPr>
            <a:r>
              <a:rPr lang="pt-BR" dirty="0" smtClean="0"/>
              <a:t>PRODUÇÃO VOLTADA PARA O MERCADO EXTERNO</a:t>
            </a:r>
          </a:p>
          <a:p>
            <a:r>
              <a:rPr lang="pt-BR" dirty="0" smtClean="0"/>
              <a:t>SUBSTITUIÇÃO DA MÃO DE OBRA INDÍGENA PELA MÃO DE OBRA ESCRAVA AFRICANA</a:t>
            </a:r>
          </a:p>
          <a:p>
            <a:pPr>
              <a:buFontTx/>
              <a:buChar char="-"/>
            </a:pPr>
            <a:r>
              <a:rPr lang="pt-BR" dirty="0" smtClean="0"/>
              <a:t>TRÁFICO NEGREIRO ALTAMENTE LUCRATIVO</a:t>
            </a:r>
          </a:p>
          <a:p>
            <a:pPr>
              <a:buFontTx/>
              <a:buChar char="-"/>
            </a:pPr>
            <a:r>
              <a:rPr lang="pt-BR" dirty="0" smtClean="0"/>
              <a:t>RESISTÊNCIA INDÍGENA</a:t>
            </a:r>
          </a:p>
          <a:p>
            <a:pPr>
              <a:buFontTx/>
              <a:buChar char="-"/>
            </a:pPr>
            <a:r>
              <a:rPr lang="pt-BR" dirty="0" smtClean="0"/>
              <a:t>DIZIMAÇÃO DOS INDÍGENAS</a:t>
            </a:r>
          </a:p>
          <a:p>
            <a:pPr>
              <a:buFontTx/>
              <a:buChar char="-"/>
            </a:pPr>
            <a:r>
              <a:rPr lang="pt-BR" dirty="0" smtClean="0"/>
              <a:t>AÇÃO DOS JESUÍTAS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457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</TotalTime>
  <Words>279</Words>
  <Application>Microsoft Office PowerPoint</Application>
  <PresentationFormat>Apresentação na tela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Adjacência</vt:lpstr>
      <vt:lpstr>PORTUGUESES NA AMÉRICA: CONQUISTA E COLONIZAÇÃO </vt:lpstr>
      <vt:lpstr>PERÍODO PRÉ-COLONIAL (1500-1530)</vt:lpstr>
      <vt:lpstr>PERÍODO COLONIAL:  (A PARTIR DE 1530)</vt:lpstr>
      <vt:lpstr>CAPITANIAS HEREDITÁRIAS</vt:lpstr>
      <vt:lpstr>CAPITANIAS HEREDITÁRIAS -1534</vt:lpstr>
      <vt:lpstr>CICLO DO AÇÚCAR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PORTUGUESES NA AMÉRICA: CONQUISTA E COLONIZAÇÃO</dc:title>
  <dc:creator>Samsung1</dc:creator>
  <cp:lastModifiedBy>Samsung1</cp:lastModifiedBy>
  <cp:revision>9</cp:revision>
  <dcterms:created xsi:type="dcterms:W3CDTF">2020-05-27T13:35:41Z</dcterms:created>
  <dcterms:modified xsi:type="dcterms:W3CDTF">2020-05-28T13:25:31Z</dcterms:modified>
</cp:coreProperties>
</file>