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9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4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35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71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27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04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33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90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66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64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35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08F5D80-A5A4-4EFB-ABD6-E34EED4EBA65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930225B-D99A-45B0-8D16-BBB528A71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64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273F52-6AAC-4709-A1A3-3DAD4D375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7281" y="805343"/>
            <a:ext cx="9144000" cy="4001547"/>
          </a:xfrm>
        </p:spPr>
        <p:txBody>
          <a:bodyPr>
            <a:normAutofit fontScale="90000"/>
          </a:bodyPr>
          <a:lstStyle/>
          <a:p>
            <a:br>
              <a:rPr lang="pt-BR" dirty="0">
                <a:latin typeface="Algerian" panose="04020705040A02060702" pitchFamily="82" charset="0"/>
              </a:rPr>
            </a:br>
            <a:br>
              <a:rPr lang="pt-BR" dirty="0">
                <a:latin typeface="Algerian" panose="04020705040A02060702" pitchFamily="82" charset="0"/>
              </a:rPr>
            </a:br>
            <a:br>
              <a:rPr lang="pt-BR" dirty="0">
                <a:latin typeface="Algerian" panose="04020705040A02060702" pitchFamily="82" charset="0"/>
              </a:rPr>
            </a:br>
            <a: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  <a:t>CORREÇÃO DO LIVRO DE PORTUGUÊS</a:t>
            </a:r>
            <a:b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</a:br>
            <a: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  <a:t>PÁGS. 139 A 142</a:t>
            </a:r>
            <a:b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</a:br>
            <a: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  <a:t>7º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F3C4D2-F2E4-4012-9B55-7D21A358DD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4974" y="5041783"/>
            <a:ext cx="6831673" cy="453738"/>
          </a:xfrm>
        </p:spPr>
        <p:txBody>
          <a:bodyPr>
            <a:normAutofit fontScale="25000" lnSpcReduction="20000"/>
          </a:bodyPr>
          <a:lstStyle/>
          <a:p>
            <a:pPr algn="r"/>
            <a:endParaRPr lang="pt-BR" dirty="0"/>
          </a:p>
          <a:p>
            <a:pPr algn="r"/>
            <a:endParaRPr lang="pt-BR" dirty="0"/>
          </a:p>
          <a:p>
            <a:pPr algn="r"/>
            <a:endParaRPr lang="pt-BR" dirty="0"/>
          </a:p>
          <a:p>
            <a:pPr algn="r"/>
            <a:r>
              <a:rPr lang="pt-BR" sz="9600" dirty="0"/>
              <a:t>PROFESSORA: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4258187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12328-5D1F-4571-8189-15F7DD301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510"/>
            <a:ext cx="9144000" cy="783253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7030A0"/>
                </a:solidFill>
                <a:latin typeface="Algerian" panose="04020705040A02060702" pitchFamily="82" charset="0"/>
              </a:rPr>
              <a:t>CORREÇÃO PÁG. 139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4CF7B8C-F941-4597-95F4-5498AC77F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442" y="699279"/>
            <a:ext cx="6298058" cy="613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4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BBD7B-78EA-4466-83BE-6F649F5B7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01" y="96677"/>
            <a:ext cx="10515600" cy="800945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  <a:t>CORREÇÃO PÁG. 140</a:t>
            </a:r>
            <a:endParaRPr lang="pt-BR" dirty="0">
              <a:solidFill>
                <a:srgbClr val="7030A0"/>
              </a:solidFill>
            </a:endParaRP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0ECD49C1-D24F-4FDE-8F21-9A44D8AF67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37" y="794783"/>
            <a:ext cx="5767453" cy="4047805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BD7E953-1DE8-4E16-8944-72FCAF2697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37" y="4838844"/>
            <a:ext cx="6156809" cy="1762371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B30955B-0552-40A8-B403-87CC2853B6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546" y="897622"/>
            <a:ext cx="5499717" cy="212437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F21B71B3-89AD-4787-8DFC-15676FC62A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244" y="2926122"/>
            <a:ext cx="5440526" cy="30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11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CDD9BB-4981-4C85-BEAB-627BEC6C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57" y="18256"/>
            <a:ext cx="11711973" cy="10052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  <a:t>CORREÇÃO PÁG. 140    CORREÇÃO PÁG.141</a:t>
            </a:r>
            <a:endParaRPr lang="pt-BR" dirty="0">
              <a:solidFill>
                <a:srgbClr val="7030A0"/>
              </a:solidFill>
            </a:endParaRP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7321A73-F276-4FFA-9ED4-C68B6DF7A7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69" y="825325"/>
            <a:ext cx="5103845" cy="5811062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3EAA95E4-8927-4D8B-9C1C-2CA86204E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534" y="763924"/>
            <a:ext cx="5461983" cy="581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93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4E093-6D3A-4E80-B649-CFFDCFE48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65" y="382555"/>
            <a:ext cx="5341731" cy="402834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7030A0"/>
                </a:solidFill>
                <a:latin typeface="Algerian" panose="04020705040A02060702" pitchFamily="82" charset="0"/>
              </a:rPr>
              <a:t>CORREÇÃO PÁG.142</a:t>
            </a:r>
            <a:endParaRPr lang="pt-BR" dirty="0">
              <a:solidFill>
                <a:srgbClr val="7030A0"/>
              </a:solidFill>
            </a:endParaRP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10DDFDC-2CEC-4000-B4AB-0118EA641F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65" y="785389"/>
            <a:ext cx="5248234" cy="4289949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F5BEA7B-B27F-4111-B038-D6637410A7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996" y="253471"/>
            <a:ext cx="6383739" cy="360221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8C8150D-0A0A-436F-B1FD-9CAD06ADDE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749" y="3855253"/>
            <a:ext cx="6477237" cy="274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254734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426</TotalTime>
  <Words>41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Algerian</vt:lpstr>
      <vt:lpstr>Corbel</vt:lpstr>
      <vt:lpstr>Base</vt:lpstr>
      <vt:lpstr>   CORREÇÃO DO LIVRO DE PORTUGUÊS PÁGS. 139 A 142 7º ANO</vt:lpstr>
      <vt:lpstr>CORREÇÃO PÁG. 139</vt:lpstr>
      <vt:lpstr>CORREÇÃO PÁG. 140</vt:lpstr>
      <vt:lpstr>CORREÇÃO PÁG. 140    CORREÇÃO PÁG.141</vt:lpstr>
      <vt:lpstr>CORREÇÃO PÁG.142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 DOS ADVÉRBIOS</dc:title>
  <dc:creator>CHRISTINA</dc:creator>
  <cp:lastModifiedBy>CHRISTINA</cp:lastModifiedBy>
  <cp:revision>4</cp:revision>
  <dcterms:created xsi:type="dcterms:W3CDTF">2020-05-27T14:49:56Z</dcterms:created>
  <dcterms:modified xsi:type="dcterms:W3CDTF">2020-05-27T21:56:38Z</dcterms:modified>
</cp:coreProperties>
</file>