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61" r:id="rId4"/>
    <p:sldId id="262" r:id="rId5"/>
    <p:sldId id="263" r:id="rId6"/>
    <p:sldId id="264" r:id="rId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1AE05-D827-4D60-87C9-3085ABEFBD06}" type="datetimeFigureOut">
              <a:rPr lang="pt-BR" smtClean="0"/>
              <a:t>11/05/2020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9BD45-EA0D-4DE2-850D-08854A587C25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1882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1AE05-D827-4D60-87C9-3085ABEFBD06}" type="datetimeFigureOut">
              <a:rPr lang="pt-BR" smtClean="0"/>
              <a:t>11/05/2020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9BD45-EA0D-4DE2-850D-08854A587C25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29646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1AE05-D827-4D60-87C9-3085ABEFBD06}" type="datetimeFigureOut">
              <a:rPr lang="pt-BR" smtClean="0"/>
              <a:t>11/05/2020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9BD45-EA0D-4DE2-850D-08854A587C25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321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1AE05-D827-4D60-87C9-3085ABEFBD06}" type="datetimeFigureOut">
              <a:rPr lang="pt-BR" smtClean="0"/>
              <a:t>11/05/2020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9BD45-EA0D-4DE2-850D-08854A587C25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2008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1AE05-D827-4D60-87C9-3085ABEFBD06}" type="datetimeFigureOut">
              <a:rPr lang="pt-BR" smtClean="0"/>
              <a:t>11/05/2020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9BD45-EA0D-4DE2-850D-08854A587C25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05264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1AE05-D827-4D60-87C9-3085ABEFBD06}" type="datetimeFigureOut">
              <a:rPr lang="pt-BR" smtClean="0"/>
              <a:t>11/05/2020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9BD45-EA0D-4DE2-850D-08854A587C25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9240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1AE05-D827-4D60-87C9-3085ABEFBD06}" type="datetimeFigureOut">
              <a:rPr lang="pt-BR" smtClean="0"/>
              <a:t>11/05/2020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9BD45-EA0D-4DE2-850D-08854A587C25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07962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1AE05-D827-4D60-87C9-3085ABEFBD06}" type="datetimeFigureOut">
              <a:rPr lang="pt-BR" smtClean="0"/>
              <a:t>11/05/2020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9BD45-EA0D-4DE2-850D-08854A587C25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5063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1AE05-D827-4D60-87C9-3085ABEFBD06}" type="datetimeFigureOut">
              <a:rPr lang="pt-BR" smtClean="0"/>
              <a:t>11/05/2020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9BD45-EA0D-4DE2-850D-08854A587C25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2031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1AE05-D827-4D60-87C9-3085ABEFBD06}" type="datetimeFigureOut">
              <a:rPr lang="pt-BR" smtClean="0"/>
              <a:t>11/05/2020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9BD45-EA0D-4DE2-850D-08854A587C25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4598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1AE05-D827-4D60-87C9-3085ABEFBD06}" type="datetimeFigureOut">
              <a:rPr lang="pt-BR" smtClean="0"/>
              <a:t>11/05/2020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9BD45-EA0D-4DE2-850D-08854A587C25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5833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41AE05-D827-4D60-87C9-3085ABEFBD06}" type="datetimeFigureOut">
              <a:rPr lang="pt-BR" smtClean="0"/>
              <a:t>11/05/2020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C9BD45-EA0D-4DE2-850D-08854A587C25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3242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media" Target="../media/media3.wav"/><Relationship Id="rId7" Type="http://schemas.openxmlformats.org/officeDocument/2006/relationships/image" Target="../media/image4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3.wav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media" Target="../media/media5.wav"/><Relationship Id="rId7" Type="http://schemas.openxmlformats.org/officeDocument/2006/relationships/image" Target="../media/image2.png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6" Type="http://schemas.openxmlformats.org/officeDocument/2006/relationships/image" Target="../media/image5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5.wav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media" Target="../media/media7.wav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7.wav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836712"/>
            <a:ext cx="7884876" cy="525658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11560" y="836712"/>
            <a:ext cx="7884876" cy="5256584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524328" y="5301208"/>
            <a:ext cx="609600" cy="609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95571" y="4706971"/>
            <a:ext cx="23168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</a:rPr>
              <a:t>C</a:t>
            </a:r>
            <a:r>
              <a:rPr lang="pt-BR" sz="3200" b="1" dirty="0" smtClean="0">
                <a:solidFill>
                  <a:schemeClr val="bg1"/>
                </a:solidFill>
              </a:rPr>
              <a:t>ontinuação</a:t>
            </a:r>
            <a:endParaRPr lang="pt-BR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110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1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200" b="1" dirty="0">
                <a:solidFill>
                  <a:srgbClr val="00B050"/>
                </a:solidFill>
              </a:rPr>
              <a:t>A</a:t>
            </a:r>
            <a:r>
              <a:rPr lang="pt-BR" sz="3200" b="1" dirty="0" smtClean="0">
                <a:solidFill>
                  <a:srgbClr val="00B050"/>
                </a:solidFill>
              </a:rPr>
              <a:t>s reações para acontecerem precisam seguir algumas regras...</a:t>
            </a:r>
            <a:endParaRPr lang="pt-BR" sz="3200" b="1" dirty="0">
              <a:solidFill>
                <a:srgbClr val="00B050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4289694"/>
            <a:ext cx="7240866" cy="2410543"/>
          </a:xfr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628800"/>
            <a:ext cx="5718923" cy="2673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691680" y="1628800"/>
            <a:ext cx="5718923" cy="2673648"/>
          </a:xfrm>
          <a:prstGeom prst="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460432" y="2975019"/>
            <a:ext cx="609600" cy="609600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524328" y="297501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800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71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571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6034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502" y="980728"/>
            <a:ext cx="7295998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640952" y="5517232"/>
            <a:ext cx="609600" cy="609600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084168" y="548281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299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88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6889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6007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71600" y="2192667"/>
            <a:ext cx="2736304" cy="1938992"/>
          </a:xfrm>
          <a:prstGeom prst="rect">
            <a:avLst/>
          </a:prstGeom>
          <a:noFill/>
          <a:ln w="76200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2000" b="1" dirty="0" smtClean="0">
                <a:ln w="5715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CO</a:t>
            </a:r>
            <a:r>
              <a:rPr lang="en-US" sz="12000" b="1" baseline="-25000" dirty="0" smtClean="0">
                <a:ln w="5715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2</a:t>
            </a:r>
            <a:endParaRPr lang="pt-BR" sz="12000" b="1" dirty="0">
              <a:ln w="5715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03648" y="980728"/>
            <a:ext cx="604748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600" dirty="0" smtClean="0">
                <a:solidFill>
                  <a:schemeClr val="accent2">
                    <a:lumMod val="75000"/>
                  </a:schemeClr>
                </a:solidFill>
              </a:rPr>
              <a:t>Fórmula Química</a:t>
            </a:r>
            <a:endParaRPr lang="pt-BR" sz="66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451137" y="5102861"/>
            <a:ext cx="609600" cy="609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67544" y="476672"/>
            <a:ext cx="8208912" cy="5832648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ctangle 6"/>
          <p:cNvSpPr/>
          <p:nvPr/>
        </p:nvSpPr>
        <p:spPr>
          <a:xfrm>
            <a:off x="4848591" y="2561999"/>
            <a:ext cx="2558714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9600" b="1" dirty="0" err="1" smtClean="0">
                <a:ln w="5715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NaCl</a:t>
            </a:r>
            <a:endParaRPr lang="pt-BR" sz="9600" b="1" dirty="0">
              <a:ln w="5715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8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127948" y="510286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07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32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6132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5510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971600" y="19116"/>
            <a:ext cx="706642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600" dirty="0" smtClean="0"/>
              <a:t>Agora, tente fazer....</a:t>
            </a:r>
            <a:endParaRPr lang="pt-BR" sz="66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349" y="908720"/>
            <a:ext cx="6054923" cy="6054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044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Descubra as massas para completar as tabelas, segundo a Lei de Proust:</a:t>
            </a:r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652" y="1417638"/>
            <a:ext cx="4603788" cy="2782887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7992" y="1556792"/>
            <a:ext cx="4008967" cy="1872208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5552" y="4339679"/>
            <a:ext cx="4237125" cy="1681609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560" y="4200525"/>
            <a:ext cx="4104456" cy="2026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171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33</Words>
  <Application>Microsoft Office PowerPoint</Application>
  <PresentationFormat>On-screen Show (4:3)</PresentationFormat>
  <Paragraphs>7</Paragraphs>
  <Slides>6</Slides>
  <Notes>0</Notes>
  <HiddenSlides>0</HiddenSlides>
  <MMClips>7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As reações para acontecerem precisam seguir algumas regras...</vt:lpstr>
      <vt:lpstr>PowerPoint Presentation</vt:lpstr>
      <vt:lpstr>PowerPoint Presentation</vt:lpstr>
      <vt:lpstr>PowerPoint Presentation</vt:lpstr>
      <vt:lpstr>Descubra as massas para completar as tabelas, segundo a Lei de Proust: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MILSE</dc:creator>
  <cp:lastModifiedBy>Natalia</cp:lastModifiedBy>
  <cp:revision>8</cp:revision>
  <dcterms:created xsi:type="dcterms:W3CDTF">2020-04-21T14:11:02Z</dcterms:created>
  <dcterms:modified xsi:type="dcterms:W3CDTF">2020-05-11T15:09:35Z</dcterms:modified>
</cp:coreProperties>
</file>