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23A76-AC04-473F-9ABC-FDE8CC350A64}" type="datetimeFigureOut">
              <a:rPr lang="pt-BR" smtClean="0"/>
              <a:t>01/05/2020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FC171-DEED-4EC6-9D94-5B5505A9BE9B}" type="slidenum">
              <a:rPr lang="pt-BR" smtClean="0"/>
              <a:t>‹#›</a:t>
            </a:fld>
            <a:endParaRPr lang="pt-BR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23A76-AC04-473F-9ABC-FDE8CC350A64}" type="datetimeFigureOut">
              <a:rPr lang="pt-BR" smtClean="0"/>
              <a:t>01/05/2020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FC171-DEED-4EC6-9D94-5B5505A9BE9B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23A76-AC04-473F-9ABC-FDE8CC350A64}" type="datetimeFigureOut">
              <a:rPr lang="pt-BR" smtClean="0"/>
              <a:t>01/05/2020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FC171-DEED-4EC6-9D94-5B5505A9BE9B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23A76-AC04-473F-9ABC-FDE8CC350A64}" type="datetimeFigureOut">
              <a:rPr lang="pt-BR" smtClean="0"/>
              <a:t>01/05/2020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FC171-DEED-4EC6-9D94-5B5505A9BE9B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23A76-AC04-473F-9ABC-FDE8CC350A64}" type="datetimeFigureOut">
              <a:rPr lang="pt-BR" smtClean="0"/>
              <a:t>01/05/2020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FC171-DEED-4EC6-9D94-5B5505A9BE9B}" type="slidenum">
              <a:rPr lang="pt-BR" smtClean="0"/>
              <a:t>‹#›</a:t>
            </a:fld>
            <a:endParaRPr lang="pt-BR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23A76-AC04-473F-9ABC-FDE8CC350A64}" type="datetimeFigureOut">
              <a:rPr lang="pt-BR" smtClean="0"/>
              <a:t>01/05/2020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FC171-DEED-4EC6-9D94-5B5505A9BE9B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23A76-AC04-473F-9ABC-FDE8CC350A64}" type="datetimeFigureOut">
              <a:rPr lang="pt-BR" smtClean="0"/>
              <a:t>01/05/2020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FC171-DEED-4EC6-9D94-5B5505A9BE9B}" type="slidenum">
              <a:rPr lang="pt-BR" smtClean="0"/>
              <a:t>‹#›</a:t>
            </a:fld>
            <a:endParaRPr lang="pt-BR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23A76-AC04-473F-9ABC-FDE8CC350A64}" type="datetimeFigureOut">
              <a:rPr lang="pt-BR" smtClean="0"/>
              <a:t>01/05/2020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FC171-DEED-4EC6-9D94-5B5505A9BE9B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23A76-AC04-473F-9ABC-FDE8CC350A64}" type="datetimeFigureOut">
              <a:rPr lang="pt-BR" smtClean="0"/>
              <a:t>01/05/2020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FC171-DEED-4EC6-9D94-5B5505A9BE9B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23A76-AC04-473F-9ABC-FDE8CC350A64}" type="datetimeFigureOut">
              <a:rPr lang="pt-BR" smtClean="0"/>
              <a:t>01/05/2020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FC171-DEED-4EC6-9D94-5B5505A9BE9B}" type="slidenum">
              <a:rPr lang="pt-BR" smtClean="0"/>
              <a:t>‹#›</a:t>
            </a:fld>
            <a:endParaRPr lang="pt-BR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23A76-AC04-473F-9ABC-FDE8CC350A64}" type="datetimeFigureOut">
              <a:rPr lang="pt-BR" smtClean="0"/>
              <a:t>01/05/2020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FC171-DEED-4EC6-9D94-5B5505A9BE9B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AF523A76-AC04-473F-9ABC-FDE8CC350A64}" type="datetimeFigureOut">
              <a:rPr lang="pt-BR" smtClean="0"/>
              <a:t>01/05/2020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87BFC171-DEED-4EC6-9D94-5B5505A9BE9B}" type="slidenum">
              <a:rPr lang="pt-BR" smtClean="0"/>
              <a:t>‹#›</a:t>
            </a:fld>
            <a:endParaRPr lang="pt-BR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media" Target="../media/media4.wav"/><Relationship Id="rId7" Type="http://schemas.openxmlformats.org/officeDocument/2006/relationships/slideLayout" Target="../slideLayouts/slideLayout7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audio" Target="../media/media5.wav"/><Relationship Id="rId5" Type="http://schemas.microsoft.com/office/2007/relationships/media" Target="../media/media5.wav"/><Relationship Id="rId10" Type="http://schemas.openxmlformats.org/officeDocument/2006/relationships/image" Target="../media/image2.png"/><Relationship Id="rId4" Type="http://schemas.openxmlformats.org/officeDocument/2006/relationships/audio" Target="../media/media4.wav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Resolução do exercício </a:t>
            </a:r>
            <a:endParaRPr lang="pt-B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Atividade (6) – 1ª série</a:t>
            </a:r>
            <a:endParaRPr lang="pt-BR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54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1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80728"/>
            <a:ext cx="8559697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323528" y="980728"/>
            <a:ext cx="8559697" cy="432048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538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48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60679"/>
            <a:ext cx="6602319" cy="4276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868" y="4537181"/>
            <a:ext cx="6611059" cy="2285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388424" y="5301208"/>
            <a:ext cx="609600" cy="609600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325794" y="4232381"/>
            <a:ext cx="609600" cy="609600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325794" y="345406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409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16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3169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567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9869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66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332656"/>
            <a:ext cx="8071655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260544" y="501317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656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0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28</TotalTime>
  <Words>10</Words>
  <Application>Microsoft Office PowerPoint</Application>
  <PresentationFormat>On-screen Show (4:3)</PresentationFormat>
  <Paragraphs>2</Paragraphs>
  <Slides>4</Slides>
  <Notes>0</Notes>
  <HiddenSlides>0</HiddenSlides>
  <MMClips>6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NewsPrint</vt:lpstr>
      <vt:lpstr>Resolução do exercício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Natalia</dc:creator>
  <cp:lastModifiedBy>Natalia</cp:lastModifiedBy>
  <cp:revision>4</cp:revision>
  <dcterms:created xsi:type="dcterms:W3CDTF">2020-04-28T00:07:46Z</dcterms:created>
  <dcterms:modified xsi:type="dcterms:W3CDTF">2020-05-01T13:42:00Z</dcterms:modified>
</cp:coreProperties>
</file>