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AF9B33-9763-4C24-B742-15EDE00CA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E2FDE3-476E-414E-906A-504C4B35C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AEA1CF-0116-4B87-B193-B67117BC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132925-87F4-4B30-8838-2E4FA50C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1DDC3A-1267-4901-BA17-E331599A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8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A2652-D93D-466B-8DF6-4ABF0024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2EB325-58D7-40DF-BEB6-658480FD0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FF3E6E-D8D9-461F-93C0-E949101E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5679F6-ED83-43B6-A149-7AF925B0D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E2222C-581B-4C6B-8047-8998900C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81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E93BB15-E6A5-4EB1-B991-D3FA10D85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D518507-BBDF-4A81-AABF-FDFDE7917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EAC949-A1FE-4F84-90DD-B434F9E0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4E726-5DD7-4267-AEF4-6FC55495D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0DB014-B6A2-4C9C-9CB4-241692AD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8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C4D59-4865-43DC-AACD-BB6EAE77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B3843B-62AD-4D15-837D-31BD1F28A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0C34B1-ACFB-42B7-849D-AAA5B1398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EE956A-42BF-41DA-B618-3BF04DEC4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42C4DF-19E3-457B-81F6-231113722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52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3D9AC-06D8-4D83-942B-A4E81F6F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83C8981-B741-49DA-90A3-F199E3388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3C35C7-8817-4A6D-B0D0-501C5C3B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59B846-62AC-4D65-9543-FFCB945F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2DCBD5-DBA6-430F-ADE7-34AB47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83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5C6DF-0629-4E1D-BF1E-20CE09C1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AB5D33-CB2B-462A-AC4F-10E32D026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8E5DDDB-3293-465F-A1E7-43AC6BEEE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70251D-066F-43B4-B923-BB645B36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71780E-F29F-44DD-9A98-FC6A1C5B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802F28-F52D-44C1-86F9-7F58BBBB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94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0534AA-ECBC-41A9-905D-D28B02FA3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12AEB4-1FF9-433A-8CA3-183295FBD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1AD654-3B14-4864-B2FB-B4377FF76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5DDD6BF-B868-4DFB-911E-27D92BD36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227E8B6-2CEF-4539-A51E-CC4C034E1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D3C2869-E327-4CD1-A733-5F17EC1C6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7F0D9D2-42AC-4B3F-815C-0BE8719CE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10895E9-B8D1-4118-A91A-9353D1D2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3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C4F0E-BF57-4F0E-9021-0D75133D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1E20D6C-F15A-495E-AE88-408DB779B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6955740-7740-47B9-BAB9-5DBEBEC4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C58476-FF63-42EA-B72B-1A2F7010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00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251E735-3796-4FB7-A663-2F2C72F9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C1AD3F-3161-4FDC-90C9-7BFB23EDA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B28094-E5A3-4BAE-B3F8-1A7DB95C0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95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6DA2F-F2A7-4973-BD7B-3FEAAA56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CC11BF-9816-4010-BF09-FC76B12F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C6BE0E-542C-4008-8B58-E4B1037DE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AAC46DC-F80E-4642-9A27-298B0443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98D4AAA-AEFB-4149-A699-AE050AA78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DF4648-66BA-429D-BBA0-0F2D0C378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96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E192E-08EE-4BA1-868B-2D4499072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C891EB-0D46-41E3-947C-0891369CA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DAC1155-EE6C-4202-8101-1CD37E96D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34E4B0-72F2-479B-B836-2E968989B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765364-E103-449C-A60C-792B3FFE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989D753-7E2C-4578-AEC7-07F96559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53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FF30AF7-7D51-4421-97A4-AA95054EC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EC49EB-6B2C-4737-9281-DDB723C10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731C56-B712-4544-BC3F-7088D4522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564F4-1111-4E04-8D71-155C9EB8F771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0E804A-D8F9-4DDD-91F0-6FEAA49DF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E51CC3-A319-4357-BB40-6156C835A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F3FF6-3313-4829-8164-FF2F1F827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802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D4D54-9987-4598-8C5D-EBDB299D4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72" y="76742"/>
            <a:ext cx="11579603" cy="4162859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tx1"/>
                </a:solidFill>
                <a:latin typeface="Algerian" panose="04020705040A02060702" pitchFamily="82" charset="0"/>
              </a:rPr>
              <a:t>CORREÇÃO DO LIVRO DE PORTUGUÊS</a:t>
            </a:r>
            <a:br>
              <a:rPr lang="pt-BR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pt-BR" dirty="0">
                <a:solidFill>
                  <a:schemeClr val="tx1"/>
                </a:solidFill>
                <a:latin typeface="Algerian" panose="04020705040A02060702" pitchFamily="82" charset="0"/>
              </a:rPr>
              <a:t>PÁGS. 119 A 122</a:t>
            </a:r>
            <a:br>
              <a:rPr lang="pt-BR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pt-BR" dirty="0">
                <a:solidFill>
                  <a:schemeClr val="tx1"/>
                </a:solidFill>
                <a:latin typeface="Algerian" panose="04020705040A02060702" pitchFamily="82" charset="0"/>
              </a:rPr>
              <a:t>6º ANO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B54778-FA13-48CF-88FE-C71A53F90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4627" y="5061722"/>
            <a:ext cx="9144000" cy="491790"/>
          </a:xfrm>
        </p:spPr>
        <p:txBody>
          <a:bodyPr>
            <a:normAutofit/>
          </a:bodyPr>
          <a:lstStyle/>
          <a:p>
            <a:pPr algn="r"/>
            <a:r>
              <a:rPr lang="pt-B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PROFESSORA: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425374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C2533-08C5-4BE6-B07A-79161B259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731" y="113640"/>
            <a:ext cx="10772775" cy="893039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CORREÇÃO PÁG. 119</a:t>
            </a:r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2864BBB-7E31-4373-809D-F8C512D160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94" y="864067"/>
            <a:ext cx="5012147" cy="5880294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40CBD0C-188D-4DB2-970E-3B09610AAD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232" y="1304629"/>
            <a:ext cx="6144482" cy="2124371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7CCC9481-F5F4-4FA0-A3EF-5C38B05FEA36}"/>
              </a:ext>
            </a:extLst>
          </p:cNvPr>
          <p:cNvSpPr txBox="1"/>
          <p:nvPr/>
        </p:nvSpPr>
        <p:spPr>
          <a:xfrm>
            <a:off x="6610525" y="4395831"/>
            <a:ext cx="3967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VOCÊ</a:t>
            </a:r>
            <a:r>
              <a:rPr lang="pt-BR" dirty="0"/>
              <a:t> </a:t>
            </a:r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19E16EB5-6B6A-4E76-AB7A-73D7244D04CD}"/>
              </a:ext>
            </a:extLst>
          </p:cNvPr>
          <p:cNvCxnSpPr/>
          <p:nvPr/>
        </p:nvCxnSpPr>
        <p:spPr>
          <a:xfrm flipV="1">
            <a:off x="7613009" y="4089633"/>
            <a:ext cx="595618" cy="3858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00172C48-282F-42BF-9992-2B2DC167D457}"/>
              </a:ext>
            </a:extLst>
          </p:cNvPr>
          <p:cNvCxnSpPr/>
          <p:nvPr/>
        </p:nvCxnSpPr>
        <p:spPr>
          <a:xfrm>
            <a:off x="7613009" y="4806892"/>
            <a:ext cx="595618" cy="3103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C87899B-A660-4B40-8660-2BC0CDE1915D}"/>
              </a:ext>
            </a:extLst>
          </p:cNvPr>
          <p:cNvSpPr txBox="1"/>
          <p:nvPr/>
        </p:nvSpPr>
        <p:spPr>
          <a:xfrm>
            <a:off x="8305100" y="3791824"/>
            <a:ext cx="379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2ª PESSOA DO DISCURSO = Tu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2E8E49B-4A94-4F9A-9F74-92EFB3F066F2}"/>
              </a:ext>
            </a:extLst>
          </p:cNvPr>
          <p:cNvSpPr txBox="1"/>
          <p:nvPr/>
        </p:nvSpPr>
        <p:spPr>
          <a:xfrm>
            <a:off x="8305101" y="4980606"/>
            <a:ext cx="3791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FAZ CONCORDÂNCIA COM 3ª PESSOA</a:t>
            </a:r>
          </a:p>
          <a:p>
            <a:r>
              <a:rPr lang="pt-BR" sz="2400" b="1" dirty="0"/>
              <a:t>EX.: Você </a:t>
            </a:r>
            <a:r>
              <a:rPr lang="pt-BR" sz="2400" b="1" dirty="0">
                <a:solidFill>
                  <a:srgbClr val="C00000"/>
                </a:solidFill>
              </a:rPr>
              <a:t>concorda</a:t>
            </a:r>
            <a:r>
              <a:rPr lang="pt-BR" sz="2400" b="1" dirty="0"/>
              <a:t> com ele?</a:t>
            </a:r>
          </a:p>
          <a:p>
            <a:r>
              <a:rPr lang="pt-BR" sz="2400" b="1" dirty="0"/>
              <a:t>          Tu   </a:t>
            </a:r>
            <a:r>
              <a:rPr lang="pt-BR" sz="2400" b="1" dirty="0">
                <a:solidFill>
                  <a:srgbClr val="C00000"/>
                </a:solidFill>
              </a:rPr>
              <a:t>concordas</a:t>
            </a:r>
            <a:r>
              <a:rPr lang="pt-BR" sz="2400" b="1" dirty="0"/>
              <a:t> com ele?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BCFEF02-4CF2-45B6-821E-A0902F64E5E4}"/>
              </a:ext>
            </a:extLst>
          </p:cNvPr>
          <p:cNvCxnSpPr/>
          <p:nvPr/>
        </p:nvCxnSpPr>
        <p:spPr>
          <a:xfrm>
            <a:off x="2516697" y="2147582"/>
            <a:ext cx="1342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3637E701-E660-46D1-B03F-CEA6827E1129}"/>
              </a:ext>
            </a:extLst>
          </p:cNvPr>
          <p:cNvCxnSpPr>
            <a:cxnSpLocks/>
          </p:cNvCxnSpPr>
          <p:nvPr/>
        </p:nvCxnSpPr>
        <p:spPr>
          <a:xfrm>
            <a:off x="1023457" y="3011648"/>
            <a:ext cx="22650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69F36DE8-3BC7-4E92-A3DA-7F4B718C4A95}"/>
              </a:ext>
            </a:extLst>
          </p:cNvPr>
          <p:cNvCxnSpPr>
            <a:cxnSpLocks/>
          </p:cNvCxnSpPr>
          <p:nvPr/>
        </p:nvCxnSpPr>
        <p:spPr>
          <a:xfrm>
            <a:off x="1417739" y="3171039"/>
            <a:ext cx="25167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5EA3480D-E6B2-43AA-B0B7-3F8F50A4014F}"/>
              </a:ext>
            </a:extLst>
          </p:cNvPr>
          <p:cNvCxnSpPr/>
          <p:nvPr/>
        </p:nvCxnSpPr>
        <p:spPr>
          <a:xfrm>
            <a:off x="1887523" y="3487723"/>
            <a:ext cx="15939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E9C8F160-39CA-4E10-8E05-F8DBB368C41D}"/>
              </a:ext>
            </a:extLst>
          </p:cNvPr>
          <p:cNvCxnSpPr/>
          <p:nvPr/>
        </p:nvCxnSpPr>
        <p:spPr>
          <a:xfrm>
            <a:off x="1417739" y="4194495"/>
            <a:ext cx="1957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Conector reto 48">
            <a:extLst>
              <a:ext uri="{FF2B5EF4-FFF2-40B4-BE49-F238E27FC236}">
                <a16:creationId xmlns:a16="http://schemas.microsoft.com/office/drawing/2014/main" id="{AA0AE716-CC92-4079-9EF6-FC8C3E1763B5}"/>
              </a:ext>
            </a:extLst>
          </p:cNvPr>
          <p:cNvCxnSpPr/>
          <p:nvPr/>
        </p:nvCxnSpPr>
        <p:spPr>
          <a:xfrm>
            <a:off x="1031747" y="4806892"/>
            <a:ext cx="21821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ector reto 50">
            <a:extLst>
              <a:ext uri="{FF2B5EF4-FFF2-40B4-BE49-F238E27FC236}">
                <a16:creationId xmlns:a16="http://schemas.microsoft.com/office/drawing/2014/main" id="{6A9EBB42-D341-42E0-9491-FAD5C97A7D2A}"/>
              </a:ext>
            </a:extLst>
          </p:cNvPr>
          <p:cNvCxnSpPr/>
          <p:nvPr/>
        </p:nvCxnSpPr>
        <p:spPr>
          <a:xfrm>
            <a:off x="1770077" y="4806892"/>
            <a:ext cx="19714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to 52">
            <a:extLst>
              <a:ext uri="{FF2B5EF4-FFF2-40B4-BE49-F238E27FC236}">
                <a16:creationId xmlns:a16="http://schemas.microsoft.com/office/drawing/2014/main" id="{6123B3D6-7755-41B8-9E9C-BFEFF1510F01}"/>
              </a:ext>
            </a:extLst>
          </p:cNvPr>
          <p:cNvCxnSpPr>
            <a:cxnSpLocks/>
          </p:cNvCxnSpPr>
          <p:nvPr/>
        </p:nvCxnSpPr>
        <p:spPr>
          <a:xfrm>
            <a:off x="1688285" y="4387442"/>
            <a:ext cx="1992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8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952C1-578B-44F5-8744-BF3BEB1D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4" y="80084"/>
            <a:ext cx="10772775" cy="792372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CORREÇÃO PÁG. 119</a:t>
            </a:r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11DB19C-A780-4EA5-B5FE-6660D0EE1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36" y="750328"/>
            <a:ext cx="5424880" cy="394750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601257A-8818-4068-A373-64FC6FEE84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16" y="1236896"/>
            <a:ext cx="6182588" cy="279012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398E828D-4C8A-4DF2-94AF-524A3E94110D}"/>
              </a:ext>
            </a:extLst>
          </p:cNvPr>
          <p:cNvSpPr txBox="1"/>
          <p:nvPr/>
        </p:nvSpPr>
        <p:spPr>
          <a:xfrm>
            <a:off x="503339" y="4697835"/>
            <a:ext cx="11266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Verbos terminados em: </a:t>
            </a:r>
            <a:r>
              <a:rPr lang="pt-BR" sz="2400" b="1" dirty="0">
                <a:solidFill>
                  <a:srgbClr val="C00000"/>
                </a:solidFill>
              </a:rPr>
              <a:t>-r, -s ou -z               </a:t>
            </a:r>
            <a:r>
              <a:rPr lang="pt-BR" sz="2400" b="1" dirty="0"/>
              <a:t>PRONOMES OBLÍQUOS </a:t>
            </a:r>
            <a:r>
              <a:rPr lang="pt-BR" sz="2400" b="1" dirty="0">
                <a:solidFill>
                  <a:srgbClr val="C00000"/>
                </a:solidFill>
              </a:rPr>
              <a:t>LO, LA,LOS , LAS</a:t>
            </a: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08C5A725-2285-4E43-A0D3-30EB22695D01}"/>
              </a:ext>
            </a:extLst>
          </p:cNvPr>
          <p:cNvSpPr/>
          <p:nvPr/>
        </p:nvSpPr>
        <p:spPr>
          <a:xfrm>
            <a:off x="5078146" y="4928667"/>
            <a:ext cx="61239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F1B9120-1514-48CF-8EB7-BE511E83BEA1}"/>
              </a:ext>
            </a:extLst>
          </p:cNvPr>
          <p:cNvSpPr txBox="1"/>
          <p:nvPr/>
        </p:nvSpPr>
        <p:spPr>
          <a:xfrm>
            <a:off x="503339" y="5276675"/>
            <a:ext cx="11477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Verbos terminados em: </a:t>
            </a:r>
            <a:r>
              <a:rPr lang="pt-BR" sz="2400" b="1" dirty="0">
                <a:solidFill>
                  <a:srgbClr val="C00000"/>
                </a:solidFill>
              </a:rPr>
              <a:t>-ÃO, -AM </a:t>
            </a:r>
            <a:r>
              <a:rPr lang="pt-BR" sz="2400" b="1" dirty="0"/>
              <a:t>(som nasal)          PRONOMES OBLÍQUOS </a:t>
            </a:r>
            <a:r>
              <a:rPr lang="pt-BR" sz="2400" b="1" dirty="0">
                <a:solidFill>
                  <a:srgbClr val="C00000"/>
                </a:solidFill>
              </a:rPr>
              <a:t>NO, NA, NOS , NAS</a:t>
            </a:r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26F0CC23-F445-4CBC-B50C-1D3DFB4C3847}"/>
              </a:ext>
            </a:extLst>
          </p:cNvPr>
          <p:cNvSpPr/>
          <p:nvPr/>
        </p:nvSpPr>
        <p:spPr>
          <a:xfrm>
            <a:off x="6375919" y="5464234"/>
            <a:ext cx="53689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57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67FBB-073E-4AC5-B2D7-7F21BC9FA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63" y="113640"/>
            <a:ext cx="10772775" cy="1466831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ATENÇÃO!!!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F34598B-A497-4144-84FD-6158EE9AA75D}"/>
              </a:ext>
            </a:extLst>
          </p:cNvPr>
          <p:cNvSpPr txBox="1"/>
          <p:nvPr/>
        </p:nvSpPr>
        <p:spPr>
          <a:xfrm>
            <a:off x="2644196" y="2090239"/>
            <a:ext cx="64027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Berlin Sans FB Demi" panose="020E0802020502020306" pitchFamily="34" charset="0"/>
              </a:rPr>
              <a:t>ATIVIDADE AVALIATIVA 2 LIVRO </a:t>
            </a:r>
          </a:p>
          <a:p>
            <a:pPr algn="ctr"/>
            <a:r>
              <a:rPr lang="pt-BR" sz="4000" dirty="0">
                <a:latin typeface="Berlin Sans FB Demi" panose="020E0802020502020306" pitchFamily="34" charset="0"/>
              </a:rPr>
              <a:t>PÁGINAS: 123, 124, 125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C4684F1-1A1C-49B5-B015-64C41C800414}"/>
              </a:ext>
            </a:extLst>
          </p:cNvPr>
          <p:cNvSpPr txBox="1"/>
          <p:nvPr/>
        </p:nvSpPr>
        <p:spPr>
          <a:xfrm>
            <a:off x="3456741" y="4908331"/>
            <a:ext cx="5278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ASSUNTO: SÍLABA TÔNICA, MONOSSÍLABOS ÁTONOS E MONOSSÍLABOS TÔNICOS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9131183-05A5-4376-8E67-38A6849AAD30}"/>
              </a:ext>
            </a:extLst>
          </p:cNvPr>
          <p:cNvSpPr txBox="1"/>
          <p:nvPr/>
        </p:nvSpPr>
        <p:spPr>
          <a:xfrm>
            <a:off x="867747" y="4099449"/>
            <a:ext cx="10772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(</a:t>
            </a:r>
            <a:r>
              <a:rPr lang="pt-BR" dirty="0">
                <a:highlight>
                  <a:srgbClr val="FFFF00"/>
                </a:highlight>
                <a:latin typeface="Arial Black" panose="020B0A04020102020204" pitchFamily="34" charset="0"/>
              </a:rPr>
              <a:t>Para os alunos que ainda não entregaram a atividade avaliativa 2 anterior</a:t>
            </a:r>
            <a:r>
              <a:rPr lang="pt-BR" dirty="0">
                <a:highlight>
                  <a:srgbClr val="FFFF00"/>
                </a:highlight>
              </a:rPr>
              <a:t>) ENCAMINHAR RESPOSTAS PARA O E-MAIL: almeida.christina@yahoo.com.br</a:t>
            </a:r>
          </a:p>
        </p:txBody>
      </p:sp>
    </p:spTree>
    <p:extLst>
      <p:ext uri="{BB962C8B-B14F-4D97-AF65-F5344CB8AC3E}">
        <p14:creationId xmlns:p14="http://schemas.microsoft.com/office/powerpoint/2010/main" val="1796139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3" baseType="lpstr">
      <vt:lpstr>Algerian</vt:lpstr>
      <vt:lpstr>Arial</vt:lpstr>
      <vt:lpstr>Arial Black</vt:lpstr>
      <vt:lpstr>Baskerville Old Face</vt:lpstr>
      <vt:lpstr>Berlin Sans FB Demi</vt:lpstr>
      <vt:lpstr>Calibri</vt:lpstr>
      <vt:lpstr>Calibri Light</vt:lpstr>
      <vt:lpstr>Comic Sans MS</vt:lpstr>
      <vt:lpstr>Tema do Office</vt:lpstr>
      <vt:lpstr>CORREÇÃO DO LIVRO DE PORTUGUÊS PÁGS. 119 A 122 6º ANO</vt:lpstr>
      <vt:lpstr>CORREÇÃO PÁG. 119</vt:lpstr>
      <vt:lpstr>CORREÇÃO PÁG. 119</vt:lpstr>
      <vt:lpstr>ATENÇÃO!!!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CORREÇÃO DO LIVRO DE PORTUGUÊS PÁGS. 119 A 122 6º ANO</dc:title>
  <dc:creator>CHRISTINA</dc:creator>
  <cp:lastModifiedBy>CHRISTINA</cp:lastModifiedBy>
  <cp:revision>1</cp:revision>
  <dcterms:created xsi:type="dcterms:W3CDTF">2020-05-29T13:17:23Z</dcterms:created>
  <dcterms:modified xsi:type="dcterms:W3CDTF">2020-05-29T13:24:56Z</dcterms:modified>
</cp:coreProperties>
</file>