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7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6E17B-0206-4775-A878-B0FE599C6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8580C4-D90D-43DC-8C53-EA33FA8D2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80743A-77B8-4ADD-A4F5-21A9EDF6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54C375-7C85-4C80-8479-6763E599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C1726-8545-44F0-97E5-8D550373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35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69DE6-12FA-45F8-9B7A-528B8F4B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371CB78-8A10-4B7E-BD9E-E3B91A132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33C4C8-124A-4DCF-82B0-6B226244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B1ACB6-1185-4804-A627-07E718248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6107CF-E999-4388-8D35-E00BF7A3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12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F864632-E978-4804-AE11-D83DC3256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E1FB05-0653-46C4-90FF-C6722419A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2EA150-18D5-411C-800B-584005CA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34A88F-836E-4A05-A5A1-79441CD8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8538D1-D44C-47AC-8E22-2C0C95C7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85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C8D43-34DD-494C-9B08-0C9D1E962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F94C31-4C96-4055-A952-B64B8D157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1A6233-F957-4D42-82CF-C59A9B60B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B1B337-A104-4A2C-A05F-5DDA34AE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AA90B9-77C6-4754-AF88-E615FC4D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04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DAFD8-D330-49F2-8586-23095ADDE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D51382-4BC0-4739-BF69-36CEDD2D5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1081BF-5D77-4E34-A08D-A324F40D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4ACDB8-961F-4060-A167-BA4C275C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AD3AF8-A986-4D7B-8C86-AF943D47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2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301AC-CD2C-4918-8398-95CC533B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A4F5CE-ED92-4FA5-8653-33A79E2F7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F7A104-96DC-4366-BB7E-285A42004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0D7941-A494-4A3B-AC93-60BBBE35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9760B2-A114-48E9-BA2B-B089C08E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23D854-8C36-432D-AA38-50740CB9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62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67EB0-32B3-4062-B858-EC58AE43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1C671B-BAAA-440F-A1B4-20AFEF5D9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BF5412-C29E-4EC7-A2D6-BAE25FA00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3BDDE0-6568-4F93-85A9-2227792048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259CAEA-5284-4167-8DBB-0DFA90A648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DC5A5BC-A038-477F-944E-BB410703B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601DCBB-600E-4647-864C-742152B50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CBB8F8-9261-4D36-AF7E-62AE9A8C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30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C5A58-9869-4847-B1FF-FF74540E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126DC33-A88F-4DED-ABA5-A3D280FC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7772F45-3A3A-47D0-9682-4CBF77F22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071022F-9826-4F2C-905C-F066EC75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75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C98CEE8-055B-45DB-B208-D4EABAC1F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DC59574-13D2-499C-B9E5-12EC2E467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A74B6AA-E2E4-4459-AB2E-EC199575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66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70121-867B-4D80-A324-84DE88620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2A36F7-1EF2-46C2-92AF-EEF3E4A7D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E64A9E-097B-4836-A2AA-71580DAB2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227E96-38FE-41F0-950C-27E03615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D9076F-B6C5-4FC4-86D6-D29BE124D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BEEAF1-E608-463E-A598-8BDC9A07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715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FD467-5EC5-46B1-8264-0B1B98618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7F7E0CB-EE5B-4A49-8D2F-81995ADD7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C91682-5D11-45F4-8277-2842535B1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EF6A3E-F383-4CA1-AE3A-3122CE5F9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F90FBA-D1DB-4752-89E2-84231B4E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4AD479-B35B-4EDB-A490-10484711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33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6FA8E98-D9A6-4A5E-BF28-631E9AC7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DF438A-36C2-4126-8B41-E6F8C2D19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181AAC-F7B0-4725-9002-589FE3F16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3AF5F-5312-433C-8A89-8DDEB1118D52}" type="datetimeFigureOut">
              <a:rPr lang="pt-BR" smtClean="0"/>
              <a:t>29/05/2020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8AE3EE-AE2C-45EC-86CE-752FAA0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0699BB-D028-46D1-AEFF-66A401EA9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97A6C-A0AA-4E9C-950B-58E1812718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98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821362-B86A-45A7-826E-B406CBD41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4522"/>
            <a:ext cx="9144000" cy="1105677"/>
          </a:xfrm>
        </p:spPr>
        <p:txBody>
          <a:bodyPr>
            <a:normAutofit/>
          </a:bodyPr>
          <a:lstStyle/>
          <a:p>
            <a:r>
              <a:rPr lang="pt-BR" b="1" dirty="0"/>
              <a:t>PALAVRAS HOMÔNIMAS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14AC7CA-174D-40A4-B236-FF260F4AE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53" y="1474237"/>
            <a:ext cx="836022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23D411-D3D0-4E66-A7E4-F25BFD5CC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713064"/>
            <a:ext cx="11601974" cy="5463899"/>
          </a:xfrm>
        </p:spPr>
        <p:txBody>
          <a:bodyPr/>
          <a:lstStyle/>
          <a:p>
            <a:r>
              <a:rPr lang="pt-BR" dirty="0"/>
              <a:t>HOMÓGRAFAS = IGUAIS NA ESCRITA, DIFERENTES NO SOM (SOM ABERTO E FECHADO).</a:t>
            </a:r>
          </a:p>
          <a:p>
            <a:pPr marL="0" indent="0">
              <a:buNone/>
            </a:pPr>
            <a:r>
              <a:rPr lang="pt-BR" sz="3200" dirty="0">
                <a:solidFill>
                  <a:srgbClr val="FF0000"/>
                </a:solidFill>
              </a:rPr>
              <a:t>                                                                 </a:t>
            </a:r>
            <a:r>
              <a:rPr lang="pt-BR" sz="1600" dirty="0"/>
              <a:t>SUBSTANTIVO</a:t>
            </a:r>
            <a:endParaRPr lang="pt-BR" sz="3200" dirty="0"/>
          </a:p>
          <a:p>
            <a:pPr marL="0" indent="0">
              <a:buNone/>
            </a:pPr>
            <a:r>
              <a:rPr lang="pt-BR" sz="3200" dirty="0"/>
              <a:t>EU </a:t>
            </a:r>
            <a:r>
              <a:rPr lang="pt-BR" sz="3200" dirty="0">
                <a:solidFill>
                  <a:srgbClr val="FF0000"/>
                </a:solidFill>
              </a:rPr>
              <a:t>GOSTO</a:t>
            </a:r>
            <a:r>
              <a:rPr lang="pt-BR" sz="3200" dirty="0"/>
              <a:t> DE COMER PIZZA X MEU </a:t>
            </a:r>
            <a:r>
              <a:rPr lang="pt-BR" sz="3200" dirty="0">
                <a:solidFill>
                  <a:srgbClr val="FF0000"/>
                </a:solidFill>
              </a:rPr>
              <a:t>GOSTO</a:t>
            </a:r>
            <a:r>
              <a:rPr lang="pt-BR" sz="3200" dirty="0"/>
              <a:t> É DIFERENTE DO SEU.</a:t>
            </a:r>
          </a:p>
          <a:p>
            <a:pPr marL="0" indent="0">
              <a:buNone/>
            </a:pPr>
            <a:r>
              <a:rPr lang="pt-BR" sz="3200" dirty="0">
                <a:solidFill>
                  <a:srgbClr val="FF0000"/>
                </a:solidFill>
              </a:rPr>
              <a:t>(SOM ABERTO)				    (SOM FECHADO)</a:t>
            </a:r>
          </a:p>
          <a:p>
            <a:pPr marL="0" indent="0">
              <a:buNone/>
            </a:pPr>
            <a:endParaRPr lang="pt-BR" sz="3200" dirty="0">
              <a:solidFill>
                <a:srgbClr val="FF0000"/>
              </a:solidFill>
            </a:endParaRPr>
          </a:p>
          <a:p>
            <a:r>
              <a:rPr lang="pt-BR" dirty="0"/>
              <a:t>HOMÓFONAS = IGUAIS NO SOM, DIFERENTES NA ESCRITA (UM ACENTO GRÁFICO...).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308F932-5F6F-4C53-8BD6-2F616D4F0198}"/>
              </a:ext>
            </a:extLst>
          </p:cNvPr>
          <p:cNvSpPr txBox="1"/>
          <p:nvPr/>
        </p:nvSpPr>
        <p:spPr>
          <a:xfrm>
            <a:off x="946205" y="1828800"/>
            <a:ext cx="1160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VERBO</a:t>
            </a:r>
          </a:p>
        </p:txBody>
      </p:sp>
    </p:spTree>
    <p:extLst>
      <p:ext uri="{BB962C8B-B14F-4D97-AF65-F5344CB8AC3E}">
        <p14:creationId xmlns:p14="http://schemas.microsoft.com/office/powerpoint/2010/main" val="116371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B7A4D-8C40-4F64-93C5-02126FBDC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/>
              <a:t>VAMOS PRATICAR?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1FC82E-3453-47BC-B140-6DE74A9E6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LOBO</a:t>
            </a:r>
            <a:r>
              <a:rPr lang="pt-BR" dirty="0"/>
              <a:t> (SOM ABERTO) X </a:t>
            </a:r>
            <a:r>
              <a:rPr lang="pt-BR" dirty="0">
                <a:solidFill>
                  <a:srgbClr val="FF0000"/>
                </a:solidFill>
              </a:rPr>
              <a:t>LOBO</a:t>
            </a:r>
            <a:r>
              <a:rPr lang="pt-BR" dirty="0"/>
              <a:t> (SOM FECHADO)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GOVERNO</a:t>
            </a:r>
            <a:r>
              <a:rPr lang="pt-BR" dirty="0"/>
              <a:t> (SOM ABERTO)  X </a:t>
            </a:r>
            <a:r>
              <a:rPr lang="pt-BR" dirty="0">
                <a:solidFill>
                  <a:srgbClr val="FF0000"/>
                </a:solidFill>
              </a:rPr>
              <a:t>GOVERNO</a:t>
            </a:r>
            <a:r>
              <a:rPr lang="pt-BR" dirty="0"/>
              <a:t> (SOM FECHADO)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ACERTO</a:t>
            </a:r>
            <a:r>
              <a:rPr lang="pt-BR" dirty="0"/>
              <a:t> (SOM ABERTO) X </a:t>
            </a:r>
            <a:r>
              <a:rPr lang="pt-BR" dirty="0">
                <a:solidFill>
                  <a:srgbClr val="FF0000"/>
                </a:solidFill>
              </a:rPr>
              <a:t>ACERTO</a:t>
            </a:r>
            <a:r>
              <a:rPr lang="pt-BR" dirty="0"/>
              <a:t> (SOM FECHADO)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COLHER </a:t>
            </a:r>
            <a:r>
              <a:rPr lang="pt-BR" dirty="0"/>
              <a:t>(SOM ABERTO) X </a:t>
            </a:r>
            <a:r>
              <a:rPr lang="pt-BR" dirty="0">
                <a:solidFill>
                  <a:srgbClr val="FF0000"/>
                </a:solidFill>
              </a:rPr>
              <a:t>COLHER </a:t>
            </a:r>
            <a:r>
              <a:rPr lang="pt-BR" dirty="0"/>
              <a:t>(SOM FECHADO)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have Direita 3">
            <a:extLst>
              <a:ext uri="{FF2B5EF4-FFF2-40B4-BE49-F238E27FC236}">
                <a16:creationId xmlns:a16="http://schemas.microsoft.com/office/drawing/2014/main" id="{EAC5CDB6-F258-46AD-A68D-2226D263A06D}"/>
              </a:ext>
            </a:extLst>
          </p:cNvPr>
          <p:cNvSpPr/>
          <p:nvPr/>
        </p:nvSpPr>
        <p:spPr>
          <a:xfrm>
            <a:off x="9535886" y="1690688"/>
            <a:ext cx="765110" cy="37490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2A0C6E4-E0C9-4C85-9AEC-1F04AB4AEEEF}"/>
              </a:ext>
            </a:extLst>
          </p:cNvPr>
          <p:cNvSpPr txBox="1"/>
          <p:nvPr/>
        </p:nvSpPr>
        <p:spPr>
          <a:xfrm>
            <a:off x="10790075" y="1825625"/>
            <a:ext cx="4105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HOMÓGRAF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F57DB19-D373-4919-A722-92A153F4DD1E}"/>
              </a:ext>
            </a:extLst>
          </p:cNvPr>
          <p:cNvSpPr txBox="1"/>
          <p:nvPr/>
        </p:nvSpPr>
        <p:spPr>
          <a:xfrm>
            <a:off x="9794033" y="5608097"/>
            <a:ext cx="2397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Iguais na grafia</a:t>
            </a:r>
          </a:p>
        </p:txBody>
      </p:sp>
    </p:spTree>
    <p:extLst>
      <p:ext uri="{BB962C8B-B14F-4D97-AF65-F5344CB8AC3E}">
        <p14:creationId xmlns:p14="http://schemas.microsoft.com/office/powerpoint/2010/main" val="46344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6A5E3-6BCE-4B98-AEA4-3F18FE14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/>
              <a:t>VAMOS PRATICAR?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02D2A4-C1AD-4C18-8D0D-C01A017BF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ESTRATO X EXTRATO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                                                                              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                                                                         (Iguais no som)</a:t>
            </a:r>
          </a:p>
          <a:p>
            <a:r>
              <a:rPr lang="pt-BR" dirty="0"/>
              <a:t>ACENTO X ASSENTO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have Direita 3">
            <a:extLst>
              <a:ext uri="{FF2B5EF4-FFF2-40B4-BE49-F238E27FC236}">
                <a16:creationId xmlns:a16="http://schemas.microsoft.com/office/drawing/2014/main" id="{8D79F14B-7432-4B11-BB08-6EEE8D4A4DCE}"/>
              </a:ext>
            </a:extLst>
          </p:cNvPr>
          <p:cNvSpPr/>
          <p:nvPr/>
        </p:nvSpPr>
        <p:spPr>
          <a:xfrm>
            <a:off x="5169159" y="1825625"/>
            <a:ext cx="615821" cy="43513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3B68617-1B3A-402A-B10B-57820AE18ED6}"/>
              </a:ext>
            </a:extLst>
          </p:cNvPr>
          <p:cNvSpPr txBox="1"/>
          <p:nvPr/>
        </p:nvSpPr>
        <p:spPr>
          <a:xfrm>
            <a:off x="6407022" y="2506760"/>
            <a:ext cx="4385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HOMÓ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</a:t>
            </a:r>
          </a:p>
          <a:p>
            <a:r>
              <a:rPr lang="pt-B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66621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A9584-F338-458F-980D-0FCCCA66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dirty="0"/>
              <a:t>HOMÔNIMAS PERFEITAS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1659E9-6ABA-47DC-B1B5-BD88776E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EU </a:t>
            </a:r>
            <a:r>
              <a:rPr lang="pt-BR" dirty="0">
                <a:solidFill>
                  <a:srgbClr val="FF0000"/>
                </a:solidFill>
              </a:rPr>
              <a:t>RIO</a:t>
            </a:r>
            <a:r>
              <a:rPr lang="pt-BR" dirty="0"/>
              <a:t> MUITO QUANDO ESTOU COM MEUS AMIGOS.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O </a:t>
            </a:r>
            <a:r>
              <a:rPr lang="pt-BR" dirty="0">
                <a:solidFill>
                  <a:srgbClr val="FF0000"/>
                </a:solidFill>
              </a:rPr>
              <a:t>RIO</a:t>
            </a:r>
            <a:r>
              <a:rPr lang="pt-BR" dirty="0"/>
              <a:t> ANDA MUITO VIOLENTO ULTIMAMENTE.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0A68234-D381-4C70-917E-2E185EBA2D3F}"/>
              </a:ext>
            </a:extLst>
          </p:cNvPr>
          <p:cNvSpPr txBox="1"/>
          <p:nvPr/>
        </p:nvSpPr>
        <p:spPr>
          <a:xfrm>
            <a:off x="838200" y="3429000"/>
            <a:ext cx="100226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Berlin Sans FB Demi" panose="020E0802020502020306" pitchFamily="34" charset="0"/>
              </a:rPr>
              <a:t>EXERCÍCIOS:</a:t>
            </a:r>
          </a:p>
          <a:p>
            <a:endParaRPr lang="pt-BR" sz="2400" dirty="0">
              <a:latin typeface="Berlin Sans FB Demi" panose="020E0802020502020306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dirty="0">
                <a:latin typeface="Berlin Sans FB Demi" panose="020E0802020502020306" pitchFamily="34" charset="0"/>
              </a:rPr>
              <a:t>FORME FRASES COM OS PARES:</a:t>
            </a:r>
          </a:p>
          <a:p>
            <a:endParaRPr lang="pt-BR" sz="2400" dirty="0">
              <a:latin typeface="Berlin Sans FB Demi" panose="020E0802020502020306" pitchFamily="34" charset="0"/>
            </a:endParaRPr>
          </a:p>
          <a:p>
            <a:r>
              <a:rPr lang="pt-BR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CAMINHO </a:t>
            </a:r>
            <a:r>
              <a:rPr lang="pt-BR" sz="2000" dirty="0">
                <a:latin typeface="Berlin Sans FB Demi" panose="020E0802020502020306" pitchFamily="34" charset="0"/>
              </a:rPr>
              <a:t>(substantivo) X </a:t>
            </a:r>
            <a:r>
              <a:rPr lang="pt-BR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CAMINHO</a:t>
            </a:r>
            <a:r>
              <a:rPr lang="pt-BR" sz="2000" dirty="0">
                <a:latin typeface="Berlin Sans FB Demi" panose="020E0802020502020306" pitchFamily="34" charset="0"/>
              </a:rPr>
              <a:t> (verbo)</a:t>
            </a:r>
          </a:p>
          <a:p>
            <a:endParaRPr lang="pt-BR" sz="2000" dirty="0">
              <a:latin typeface="Berlin Sans FB Demi" panose="020E0802020502020306" pitchFamily="34" charset="0"/>
            </a:endParaRPr>
          </a:p>
          <a:p>
            <a:endParaRPr lang="pt-BR" sz="2000" dirty="0">
              <a:latin typeface="Berlin Sans FB Demi" panose="020E0802020502020306" pitchFamily="34" charset="0"/>
            </a:endParaRPr>
          </a:p>
          <a:p>
            <a:r>
              <a:rPr lang="pt-BR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LIVRE</a:t>
            </a:r>
            <a:r>
              <a:rPr lang="pt-BR" sz="2000" dirty="0">
                <a:latin typeface="Berlin Sans FB Demi" panose="020E0802020502020306" pitchFamily="34" charset="0"/>
              </a:rPr>
              <a:t> (adjetivo) X </a:t>
            </a:r>
            <a:r>
              <a:rPr lang="pt-BR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LIVRE</a:t>
            </a:r>
            <a:r>
              <a:rPr lang="pt-BR" sz="2000" dirty="0">
                <a:latin typeface="Berlin Sans FB Demi" panose="020E0802020502020306" pitchFamily="34" charset="0"/>
              </a:rPr>
              <a:t> (verbo)</a:t>
            </a:r>
          </a:p>
        </p:txBody>
      </p:sp>
    </p:spTree>
    <p:extLst>
      <p:ext uri="{BB962C8B-B14F-4D97-AF65-F5344CB8AC3E}">
        <p14:creationId xmlns:p14="http://schemas.microsoft.com/office/powerpoint/2010/main" val="1931065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179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Berlin Sans FB Demi</vt:lpstr>
      <vt:lpstr>Calibri</vt:lpstr>
      <vt:lpstr>Calibri Light</vt:lpstr>
      <vt:lpstr>Wingdings</vt:lpstr>
      <vt:lpstr>Tema do Office</vt:lpstr>
      <vt:lpstr>PALAVRAS HOMÔNIMAS</vt:lpstr>
      <vt:lpstr>Apresentação do PowerPoint</vt:lpstr>
      <vt:lpstr>VAMOS PRATICAR?</vt:lpstr>
      <vt:lpstr>VAMOS PRATICAR?</vt:lpstr>
      <vt:lpstr>HOMÔNIMAS PERFEITAS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PALAVRAS HOMÔNIMAS</dc:title>
  <dc:creator>CHRISTINA</dc:creator>
  <cp:lastModifiedBy>CHRISTINA</cp:lastModifiedBy>
  <cp:revision>7</cp:revision>
  <dcterms:created xsi:type="dcterms:W3CDTF">2020-05-28T23:19:52Z</dcterms:created>
  <dcterms:modified xsi:type="dcterms:W3CDTF">2020-05-29T11:41:22Z</dcterms:modified>
</cp:coreProperties>
</file>