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9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1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0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1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6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3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6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782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6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6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2EE3D256-B956-42A3-A8EE-50E4AFA522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65" b="9165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984A08-3B19-4776-BFC2-4950838DC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pt-BR"/>
              <a:t>USO DO EU X MIM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5BE590-3DED-4245-B549-0096FC64F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81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4C333C71-54D7-4562-A025-AA54A79A5A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404" y="429208"/>
            <a:ext cx="8490856" cy="599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8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D491ED-E0D4-457E-9A02-A1AD8FA1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CERTO OU ERRADO?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1E603D-D6F2-4C65-91F7-5FDB3B9D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2103120"/>
            <a:ext cx="11409027" cy="3849624"/>
          </a:xfrm>
        </p:spPr>
        <p:txBody>
          <a:bodyPr/>
          <a:lstStyle/>
          <a:p>
            <a:r>
              <a:rPr lang="pt-BR" sz="2400" dirty="0">
                <a:latin typeface="Arial Black" panose="020B0A04020102020204" pitchFamily="34" charset="0"/>
              </a:rPr>
              <a:t>EXEMPLO:</a:t>
            </a:r>
            <a:r>
              <a:rPr lang="pt-BR" sz="32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endParaRPr lang="pt-BR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t-BR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ENTRE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EU</a:t>
            </a:r>
            <a:r>
              <a:rPr lang="pt-BR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 FALAR E VOCÊ FAZER HÁ UMA GRANDE DIFERENÇA.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5B826B1-5E79-42D0-8F88-B8A6A4437317}"/>
              </a:ext>
            </a:extLst>
          </p:cNvPr>
          <p:cNvSpPr txBox="1"/>
          <p:nvPr/>
        </p:nvSpPr>
        <p:spPr>
          <a:xfrm>
            <a:off x="1066800" y="4815281"/>
            <a:ext cx="930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Está correta porque o pronome “eu” está na função de agente ou sujeito do verbo no infinitivo “falar”.</a:t>
            </a:r>
          </a:p>
        </p:txBody>
      </p:sp>
    </p:spTree>
    <p:extLst>
      <p:ext uri="{BB962C8B-B14F-4D97-AF65-F5344CB8AC3E}">
        <p14:creationId xmlns:p14="http://schemas.microsoft.com/office/powerpoint/2010/main" val="114078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AE918-0770-4E17-ADD3-EEAD285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45030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praticar?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CF59D4B2-0B01-406A-AE99-19015D0D61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9760" y="1480828"/>
            <a:ext cx="6301987" cy="485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26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242941"/>
      </a:dk2>
      <a:lt2>
        <a:srgbClr val="E2E8E3"/>
      </a:lt2>
      <a:accent1>
        <a:srgbClr val="E729B9"/>
      </a:accent1>
      <a:accent2>
        <a:srgbClr val="B417D5"/>
      </a:accent2>
      <a:accent3>
        <a:srgbClr val="7729E7"/>
      </a:accent3>
      <a:accent4>
        <a:srgbClr val="4041DC"/>
      </a:accent4>
      <a:accent5>
        <a:srgbClr val="2979E7"/>
      </a:accent5>
      <a:accent6>
        <a:srgbClr val="17B2D0"/>
      </a:accent6>
      <a:hlink>
        <a:srgbClr val="5270C5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47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 Black</vt:lpstr>
      <vt:lpstr>Century Gothic</vt:lpstr>
      <vt:lpstr>Garamond</vt:lpstr>
      <vt:lpstr>Gill Sans MT</vt:lpstr>
      <vt:lpstr>SavonVTI</vt:lpstr>
      <vt:lpstr>USO DO EU X MIM</vt:lpstr>
      <vt:lpstr>Apresentação do PowerPoint</vt:lpstr>
      <vt:lpstr>CERTO OU ERRADO?</vt:lpstr>
      <vt:lpstr>Vamos praticar?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DO EU X MIM</dc:title>
  <dc:creator>CHRISTINA</dc:creator>
  <cp:lastModifiedBy>CHRISTINA</cp:lastModifiedBy>
  <cp:revision>5</cp:revision>
  <dcterms:created xsi:type="dcterms:W3CDTF">2020-05-29T01:07:05Z</dcterms:created>
  <dcterms:modified xsi:type="dcterms:W3CDTF">2020-05-29T13:15:58Z</dcterms:modified>
</cp:coreProperties>
</file>