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02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39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11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814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48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30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34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92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516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96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1A25055-C374-46DA-B72D-607E50CCC205}" type="datetimeFigureOut">
              <a:rPr lang="pt-BR" smtClean="0"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93231D3-87D9-4C6B-B4BB-15A2926A8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D6AA8-C5BB-4B24-BC09-2155A19E8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001258"/>
          </a:xfrm>
        </p:spPr>
        <p:txBody>
          <a:bodyPr/>
          <a:lstStyle/>
          <a:p>
            <a:r>
              <a:rPr lang="pt-BR" dirty="0"/>
              <a:t>PORTUGUÊS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CAA017-11DA-4697-A548-AEAD61F47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PROFESSORA CHRISTINA ALMEIDA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565366-A818-4EC3-BC4E-8CC5F3D846F9}"/>
              </a:ext>
            </a:extLst>
          </p:cNvPr>
          <p:cNvSpPr txBox="1"/>
          <p:nvPr/>
        </p:nvSpPr>
        <p:spPr>
          <a:xfrm>
            <a:off x="2589088" y="3503488"/>
            <a:ext cx="6873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</a:rPr>
              <a:t>UNIDADE 5 – PÁG. 165 - SUJEITO</a:t>
            </a:r>
          </a:p>
        </p:txBody>
      </p:sp>
    </p:spTree>
    <p:extLst>
      <p:ext uri="{BB962C8B-B14F-4D97-AF65-F5344CB8AC3E}">
        <p14:creationId xmlns:p14="http://schemas.microsoft.com/office/powerpoint/2010/main" val="45716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3B295FE4-8257-43AD-90C6-9CA1E3C7F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15" y="328773"/>
            <a:ext cx="9205645" cy="61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5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AD24CEF-7C72-43F1-AF0C-4F69BEE5A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80" y="226032"/>
            <a:ext cx="7109717" cy="633915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7A0305-D679-43D4-8943-2EEB170EEACF}"/>
              </a:ext>
            </a:extLst>
          </p:cNvPr>
          <p:cNvSpPr txBox="1"/>
          <p:nvPr/>
        </p:nvSpPr>
        <p:spPr>
          <a:xfrm>
            <a:off x="7356297" y="308225"/>
            <a:ext cx="41815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</a:rPr>
              <a:t>COPIAR FRASE: 03, 04, 09, 10, 12, 13, 15</a:t>
            </a:r>
          </a:p>
          <a:p>
            <a:r>
              <a:rPr lang="pt-BR" sz="2800" b="1" dirty="0">
                <a:highlight>
                  <a:srgbClr val="FFFF00"/>
                </a:highlight>
              </a:rPr>
              <a:t>RESPOSTAS:</a:t>
            </a:r>
          </a:p>
          <a:p>
            <a:endParaRPr lang="pt-BR" sz="2800" b="1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1BE971-ECF8-4147-833A-6B82F775BF22}"/>
              </a:ext>
            </a:extLst>
          </p:cNvPr>
          <p:cNvSpPr txBox="1"/>
          <p:nvPr/>
        </p:nvSpPr>
        <p:spPr>
          <a:xfrm>
            <a:off x="7356297" y="1189786"/>
            <a:ext cx="45891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 – São Paulo – simples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 – Febre alta </a:t>
            </a:r>
            <a:r>
              <a:rPr lang="pt-B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dor de cabeça – composto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 – a Lua – simples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Teresinha – simples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– A temperatura – simples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O álbum </a:t>
            </a:r>
            <a:r>
              <a:rPr lang="pt-BR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figurinhas – composto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15 -  As chuvas - simples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72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D3B35-1230-408B-8273-92BA47A6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ATIVIDADES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4079EC-3081-407F-A814-377F2924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 DE PORTUGUÊS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165 – EXERCÍCIOS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166 E 167 – LEITURA E FICHAMENTO.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74DFA23F-0677-4F72-BCC3-45DD640E778D}"/>
              </a:ext>
            </a:extLst>
          </p:cNvPr>
          <p:cNvSpPr/>
          <p:nvPr/>
        </p:nvSpPr>
        <p:spPr>
          <a:xfrm>
            <a:off x="339047" y="3020602"/>
            <a:ext cx="727753" cy="29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0BB57B72-621A-40CF-808C-CFAF55E08D07}"/>
              </a:ext>
            </a:extLst>
          </p:cNvPr>
          <p:cNvSpPr/>
          <p:nvPr/>
        </p:nvSpPr>
        <p:spPr>
          <a:xfrm>
            <a:off x="339046" y="3600976"/>
            <a:ext cx="727753" cy="297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679B9F-A7D3-4C39-8D7C-E81DB2A84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2" y="404469"/>
            <a:ext cx="2466975" cy="18478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A35997-1AFC-451C-BC7F-C983EE8C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39" y="4691397"/>
            <a:ext cx="28860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6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0D4F563-3212-45F0-B505-00C2F5A20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67128"/>
            <a:ext cx="8100463" cy="6287784"/>
          </a:xfrm>
        </p:spPr>
      </p:pic>
    </p:spTree>
    <p:extLst>
      <p:ext uri="{BB962C8B-B14F-4D97-AF65-F5344CB8AC3E}">
        <p14:creationId xmlns:p14="http://schemas.microsoft.com/office/powerpoint/2010/main" val="42897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C124E-9208-4B09-96BC-DB5C30D4B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1628"/>
            <a:ext cx="10058400" cy="1258125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D415595-7D5C-4AFF-8159-1C50DD217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0" y="1399003"/>
            <a:ext cx="10775878" cy="4059993"/>
          </a:xfrm>
        </p:spPr>
      </p:pic>
    </p:spTree>
    <p:extLst>
      <p:ext uri="{BB962C8B-B14F-4D97-AF65-F5344CB8AC3E}">
        <p14:creationId xmlns:p14="http://schemas.microsoft.com/office/powerpoint/2010/main" val="2184636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178</TotalTime>
  <Words>97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Garamond</vt:lpstr>
      <vt:lpstr>Times New Roman</vt:lpstr>
      <vt:lpstr>Savon</vt:lpstr>
      <vt:lpstr>PORTUGUÊS</vt:lpstr>
      <vt:lpstr>Apresentação do PowerPoint</vt:lpstr>
      <vt:lpstr>Apresentação do PowerPoint</vt:lpstr>
      <vt:lpstr>ATIVIDADES</vt:lpstr>
      <vt:lpstr>Apresentação do PowerPoint</vt:lpstr>
      <vt:lpstr>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PORTUGUÊS</dc:title>
  <dc:creator>CHRISTINA</dc:creator>
  <cp:lastModifiedBy>CHRISTINA</cp:lastModifiedBy>
  <cp:revision>8</cp:revision>
  <dcterms:created xsi:type="dcterms:W3CDTF">2020-06-19T10:30:10Z</dcterms:created>
  <dcterms:modified xsi:type="dcterms:W3CDTF">2020-06-19T13:29:02Z</dcterms:modified>
</cp:coreProperties>
</file>