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98" y="-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6/14/2020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54955" y="785612"/>
            <a:ext cx="8825658" cy="3991770"/>
          </a:xfrm>
        </p:spPr>
        <p:txBody>
          <a:bodyPr/>
          <a:lstStyle/>
          <a:p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/>
              <a:t/>
            </a:r>
            <a:br>
              <a:rPr lang="pt-BR" sz="6000" dirty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/>
              <a:t/>
            </a:r>
            <a:br>
              <a:rPr lang="pt-BR" sz="6000" dirty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>AMAZÔNIA </a:t>
            </a:r>
            <a:r>
              <a:rPr lang="pt-BR" sz="6000" dirty="0"/>
              <a:t>– UMA QUESTÃO DE FRONTEIRA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18614" y="1142083"/>
            <a:ext cx="8825658" cy="861420"/>
          </a:xfrm>
        </p:spPr>
        <p:txBody>
          <a:bodyPr/>
          <a:lstStyle/>
          <a:p>
            <a:r>
              <a:rPr lang="pt-BR" dirty="0"/>
              <a:t>QUADRO NATURAL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107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000" dirty="0"/>
              <a:t>- A Amazônia é conhecida como um imenso e complexo ecossistema, provavelmente o mais rico e variado de todo o nosso planeta.</a:t>
            </a:r>
            <a:br>
              <a:rPr lang="pt-BR" sz="3000" dirty="0"/>
            </a:b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VEGETAÇÃO</a:t>
            </a:r>
          </a:p>
          <a:p>
            <a:r>
              <a:rPr lang="pt-BR" dirty="0"/>
              <a:t>- O fator que mais distingue e individualiza a Amazônia é sua vegetação : uma floresta latifoliada equatorial, bastante heterogênea ou diversificada.</a:t>
            </a:r>
          </a:p>
          <a:p>
            <a:r>
              <a:rPr lang="pt-BR" dirty="0"/>
              <a:t>* Mata de Igapó</a:t>
            </a:r>
          </a:p>
          <a:p>
            <a:r>
              <a:rPr lang="pt-BR" dirty="0"/>
              <a:t>* Mata de Várzea</a:t>
            </a:r>
          </a:p>
          <a:p>
            <a:r>
              <a:rPr lang="pt-BR" dirty="0"/>
              <a:t>* Mata de Terra Firme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7080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03312" y="592428"/>
            <a:ext cx="8946541" cy="5655971"/>
          </a:xfrm>
        </p:spPr>
        <p:txBody>
          <a:bodyPr>
            <a:normAutofit lnSpcReduction="10000"/>
          </a:bodyPr>
          <a:lstStyle/>
          <a:p>
            <a:r>
              <a:rPr lang="pt-BR" dirty="0"/>
              <a:t>CLIMA</a:t>
            </a:r>
          </a:p>
          <a:p>
            <a:r>
              <a:rPr lang="pt-BR" dirty="0"/>
              <a:t>- Quanto ao clima da Amazônia, podemos dizer que é do tipo equatorial : quente e úmido. As médias térmicas mensais são elevadas ( entre 24° C e 28° C ) e praticamente não há inverno.</a:t>
            </a:r>
          </a:p>
          <a:p>
            <a:r>
              <a:rPr lang="pt-BR" dirty="0"/>
              <a:t>- A região é marcada pelas chuvas de convecção.</a:t>
            </a:r>
          </a:p>
          <a:p>
            <a:pPr marL="0" indent="0">
              <a:buNone/>
            </a:pPr>
            <a:r>
              <a:rPr lang="pt-BR" dirty="0"/>
              <a:t>HIDROGRAFIA</a:t>
            </a:r>
          </a:p>
          <a:p>
            <a:r>
              <a:rPr lang="pt-BR" dirty="0"/>
              <a:t>- A hidrografia da região é riquíssima . É nessa região que se encontra a maior bacia hidrográfica do planeta, formada pelo rio Amazonas e seus afluentes.</a:t>
            </a:r>
          </a:p>
          <a:p>
            <a:pPr marL="0" indent="0">
              <a:buNone/>
            </a:pPr>
            <a:r>
              <a:rPr lang="pt-BR" dirty="0"/>
              <a:t>RELEVO</a:t>
            </a:r>
          </a:p>
          <a:p>
            <a:r>
              <a:rPr lang="pt-BR" dirty="0"/>
              <a:t>- O relevo na Amazônia é baixo, situando-se a altitudes que vão de 0 a 500 m . Apenas ao norte, nas fronteiras com a Venezuela e as Guianas, existem algumas áreas montanhosas onde as altitudes ultrapassam às vezes os 2000m.</a:t>
            </a:r>
          </a:p>
          <a:p>
            <a:r>
              <a:rPr lang="pt-BR" dirty="0"/>
              <a:t>- Com exceção de alguns trechos de terras negras e férteis, os solos amazônicos são pobres.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8984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03312" y="579550"/>
            <a:ext cx="8946541" cy="5668850"/>
          </a:xfrm>
        </p:spPr>
        <p:txBody>
          <a:bodyPr/>
          <a:lstStyle/>
          <a:p>
            <a:r>
              <a:rPr lang="pt-BR" dirty="0"/>
              <a:t>A INTERDEPENDÊNCIA NA PAISAGEM = A alteração num dos elementos provoca modificações drásticas nos demais.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/>
              <a:t>GRANDES  PROJETOS AMAZÔNICOS</a:t>
            </a:r>
          </a:p>
          <a:p>
            <a:r>
              <a:rPr lang="pt-BR" dirty="0"/>
              <a:t>- ZONA FRANCA DE MANAUS</a:t>
            </a:r>
          </a:p>
          <a:p>
            <a:r>
              <a:rPr lang="pt-BR" dirty="0"/>
              <a:t>- PROJETO GRANDE CARAJÁS</a:t>
            </a:r>
          </a:p>
          <a:p>
            <a:r>
              <a:rPr lang="pt-BR" dirty="0"/>
              <a:t>- PROJETO JARI</a:t>
            </a:r>
          </a:p>
          <a:p>
            <a:r>
              <a:rPr lang="pt-BR" dirty="0"/>
              <a:t>- PROJETO CALHA NORTE</a:t>
            </a:r>
          </a:p>
          <a:p>
            <a:r>
              <a:rPr lang="pt-BR" dirty="0"/>
              <a:t>- PROJETO SIVAM </a:t>
            </a:r>
          </a:p>
          <a:p>
            <a:r>
              <a:rPr lang="pt-BR" dirty="0"/>
              <a:t>- PROJETO DE ASSENTAMENTO RURAL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6006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CONFLITOS PELA POSSE DA TERRA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- É comum encontrarmos na imprensa notícias sobre conflitos pela posse da terra no Brasil, principalmente na Amazônia. Essas lutas envolvem posseiros, grileiros, empresários, jagunços, empreiteiros, peões e indígenas, resultando em inúmeras mortes.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01586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105</TotalTime>
  <Words>300</Words>
  <Application>Microsoft Office PowerPoint</Application>
  <PresentationFormat>Personalizar</PresentationFormat>
  <Paragraphs>27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Íon</vt:lpstr>
      <vt:lpstr>     AMAZÔNIA – UMA QUESTÃO DE FRONTEIRA </vt:lpstr>
      <vt:lpstr>- A Amazônia é conhecida como um imenso e complexo ecossistema, provavelmente o mais rico e variado de todo o nosso planeta. </vt:lpstr>
      <vt:lpstr>Slide 3</vt:lpstr>
      <vt:lpstr>Slide 4</vt:lpstr>
      <vt:lpstr>CONFLITOS PELA POSSE DA TERRA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AMAZÔNIA – UMA QUESTÃO DE FRONTEIRA</dc:title>
  <dc:creator>Giselle Andrade de Medeiros Andrade</dc:creator>
  <cp:lastModifiedBy>user</cp:lastModifiedBy>
  <cp:revision>4</cp:revision>
  <dcterms:created xsi:type="dcterms:W3CDTF">2014-07-17T13:11:37Z</dcterms:created>
  <dcterms:modified xsi:type="dcterms:W3CDTF">2020-06-15T00:54:16Z</dcterms:modified>
</cp:coreProperties>
</file>