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2" r:id="rId2"/>
    <p:sldId id="256" r:id="rId3"/>
    <p:sldId id="263" r:id="rId4"/>
    <p:sldId id="260" r:id="rId5"/>
    <p:sldId id="261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EF0D4C1-BC23-4C19-B3DC-C2F47BC113D5}" type="datetimeFigureOut">
              <a:rPr lang="pt-BR" smtClean="0"/>
              <a:t>18/06/2020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B110F6F-C6CA-4452-8D5F-62872CF52B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9266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0D4C1-BC23-4C19-B3DC-C2F47BC113D5}" type="datetimeFigureOut">
              <a:rPr lang="pt-BR" smtClean="0"/>
              <a:t>18/06/2020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0F6F-C6CA-4452-8D5F-62872CF52B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882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0D4C1-BC23-4C19-B3DC-C2F47BC113D5}" type="datetimeFigureOut">
              <a:rPr lang="pt-BR" smtClean="0"/>
              <a:t>18/06/2020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0F6F-C6CA-4452-8D5F-62872CF52B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0057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0D4C1-BC23-4C19-B3DC-C2F47BC113D5}" type="datetimeFigureOut">
              <a:rPr lang="pt-BR" smtClean="0"/>
              <a:t>18/06/2020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0F6F-C6CA-4452-8D5F-62872CF52B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8322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EF0D4C1-BC23-4C19-B3DC-C2F47BC113D5}" type="datetimeFigureOut">
              <a:rPr lang="pt-BR" smtClean="0"/>
              <a:t>18/06/2020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FB110F6F-C6CA-4452-8D5F-62872CF52B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379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0D4C1-BC23-4C19-B3DC-C2F47BC113D5}" type="datetimeFigureOut">
              <a:rPr lang="pt-BR" smtClean="0"/>
              <a:t>18/06/2020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0F6F-C6CA-4452-8D5F-62872CF52B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46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0D4C1-BC23-4C19-B3DC-C2F47BC113D5}" type="datetimeFigureOut">
              <a:rPr lang="pt-BR" smtClean="0"/>
              <a:t>18/06/2020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0F6F-C6CA-4452-8D5F-62872CF52B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5069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0D4C1-BC23-4C19-B3DC-C2F47BC113D5}" type="datetimeFigureOut">
              <a:rPr lang="pt-BR" smtClean="0"/>
              <a:t>18/06/2020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0F6F-C6CA-4452-8D5F-62872CF52B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1758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0D4C1-BC23-4C19-B3DC-C2F47BC113D5}" type="datetimeFigureOut">
              <a:rPr lang="pt-BR" smtClean="0"/>
              <a:t>18/06/2020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0F6F-C6CA-4452-8D5F-62872CF52B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932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0D4C1-BC23-4C19-B3DC-C2F47BC113D5}" type="datetimeFigureOut">
              <a:rPr lang="pt-BR" smtClean="0"/>
              <a:t>18/06/2020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110F6F-C6CA-4452-8D5F-62872CF52B9E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87735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EF0D4C1-BC23-4C19-B3DC-C2F47BC113D5}" type="datetimeFigureOut">
              <a:rPr lang="pt-BR" smtClean="0"/>
              <a:t>18/06/2020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110F6F-C6CA-4452-8D5F-62872CF52B9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1889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EF0D4C1-BC23-4C19-B3DC-C2F47BC113D5}" type="datetimeFigureOut">
              <a:rPr lang="pt-BR" smtClean="0"/>
              <a:t>18/06/2020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B110F6F-C6CA-4452-8D5F-62872CF52B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333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459D0C-796C-4399-9C40-166234B5DF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9054" y="1612044"/>
            <a:ext cx="9068586" cy="2590800"/>
          </a:xfrm>
        </p:spPr>
        <p:txBody>
          <a:bodyPr/>
          <a:lstStyle/>
          <a:p>
            <a:r>
              <a:rPr lang="pt-BR" dirty="0"/>
              <a:t>PORTUGUÊS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917751-5EF4-4FD3-A9D4-064EBA3FA4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				PROFESSORA CHRISTINA ALMEIDA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585B1BE-4808-4BDB-B06B-FDAE2DF9B6FC}"/>
              </a:ext>
            </a:extLst>
          </p:cNvPr>
          <p:cNvSpPr txBox="1"/>
          <p:nvPr/>
        </p:nvSpPr>
        <p:spPr>
          <a:xfrm>
            <a:off x="1717040" y="3870960"/>
            <a:ext cx="8087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        </a:t>
            </a:r>
            <a:r>
              <a:rPr lang="pt-BR" dirty="0">
                <a:highlight>
                  <a:srgbClr val="FFFF00"/>
                </a:highlight>
              </a:rPr>
              <a:t>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CONTINUAÇÃO DO ASSUNTO: VERBOS</a:t>
            </a:r>
          </a:p>
        </p:txBody>
      </p:sp>
    </p:spTree>
    <p:extLst>
      <p:ext uri="{BB962C8B-B14F-4D97-AF65-F5344CB8AC3E}">
        <p14:creationId xmlns:p14="http://schemas.microsoft.com/office/powerpoint/2010/main" val="3690513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688E7125-1AE1-4D3B-B4BB-70444B24AC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1295400"/>
            <a:ext cx="9499600" cy="429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43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DE5638-1E5F-48F0-A39E-C44CCCA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237006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TEMPOS DO MODO INDICATIVO:</a:t>
            </a:r>
            <a:br>
              <a:rPr lang="pt-BR" b="1" dirty="0">
                <a:solidFill>
                  <a:srgbClr val="FF0000"/>
                </a:solidFill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53BF150-3950-4811-9FD6-FFC028A9B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300" y="1261097"/>
            <a:ext cx="5600700" cy="3931920"/>
          </a:xfrm>
        </p:spPr>
        <p:txBody>
          <a:bodyPr>
            <a:normAutofit/>
          </a:bodyPr>
          <a:lstStyle/>
          <a:p>
            <a:endParaRPr lang="pt-BR" dirty="0"/>
          </a:p>
          <a:p>
            <a:pPr marL="342900" indent="-342900">
              <a:buAutoNum type="arabicPeriod"/>
            </a:pPr>
            <a:r>
              <a:rPr lang="pt-B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PRESENTE</a:t>
            </a:r>
          </a:p>
          <a:p>
            <a:pPr marL="342900" indent="-342900">
              <a:buAutoNum type="arabicPeriod"/>
            </a:pPr>
            <a:r>
              <a:rPr lang="pt-B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PRETÉRITO PERFEITO</a:t>
            </a:r>
          </a:p>
          <a:p>
            <a:pPr marL="342900" indent="-342900">
              <a:buAutoNum type="arabicPeriod"/>
            </a:pPr>
            <a:r>
              <a:rPr lang="pt-B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PRETÉRITO IMPERFEITO</a:t>
            </a:r>
          </a:p>
          <a:p>
            <a:pPr marL="342900" indent="-342900">
              <a:buAutoNum type="arabicPeriod"/>
            </a:pPr>
            <a:r>
              <a:rPr lang="pt-B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PRETÉRITO MAIS QUE PERFEITO</a:t>
            </a:r>
          </a:p>
          <a:p>
            <a:pPr marL="342900" indent="-342900">
              <a:buAutoNum type="arabicPeriod"/>
            </a:pPr>
            <a:r>
              <a:rPr lang="pt-B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FUTURO DO PRESENTE</a:t>
            </a:r>
          </a:p>
          <a:p>
            <a:pPr marL="342900" indent="-342900">
              <a:buAutoNum type="arabicPeriod"/>
            </a:pPr>
            <a:r>
              <a:rPr lang="pt-B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FUTURO DO PRETÉRITO</a:t>
            </a:r>
          </a:p>
          <a:p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941FE24-3EF5-4C82-8213-745969F68F28}"/>
              </a:ext>
            </a:extLst>
          </p:cNvPr>
          <p:cNvSpPr/>
          <p:nvPr/>
        </p:nvSpPr>
        <p:spPr>
          <a:xfrm>
            <a:off x="5842000" y="1483757"/>
            <a:ext cx="57785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EXEMPLOS:</a:t>
            </a:r>
          </a:p>
          <a:p>
            <a:pPr marL="342900" indent="-342900">
              <a:buAutoNum type="arabicPeriod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 </a:t>
            </a:r>
            <a:r>
              <a:rPr lang="pt-BR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até a escola todos os dias.</a:t>
            </a:r>
          </a:p>
          <a:p>
            <a:pPr marL="342900" indent="-342900">
              <a:buAutoNum type="arabicPeriod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</a:t>
            </a:r>
            <a:r>
              <a:rPr lang="pt-BR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cantei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naquele show.</a:t>
            </a:r>
          </a:p>
          <a:p>
            <a:pPr marL="342900" indent="-342900">
              <a:buAutoNum type="arabicPeriod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</a:t>
            </a:r>
            <a:r>
              <a:rPr lang="pt-BR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cantava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naquele show.</a:t>
            </a:r>
          </a:p>
          <a:p>
            <a:pPr marL="342900" indent="-342900">
              <a:buAutoNum type="arabicPeriod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 </a:t>
            </a:r>
            <a:r>
              <a:rPr lang="pt-BR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andara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até a loja de doces.</a:t>
            </a:r>
          </a:p>
          <a:p>
            <a:pPr marL="342900" indent="-342900">
              <a:buAutoNum type="arabicPeriod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 </a:t>
            </a:r>
            <a:r>
              <a:rPr lang="pt-BR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falará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palco daqui a pouco.  Ele </a:t>
            </a:r>
            <a:r>
              <a:rPr lang="pt-BR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jogará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daqui a pouco. </a:t>
            </a:r>
          </a:p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Eles </a:t>
            </a:r>
            <a:r>
              <a:rPr lang="pt-BR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assistirão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ao filme.</a:t>
            </a:r>
          </a:p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Ele </a:t>
            </a:r>
            <a:r>
              <a:rPr lang="pt-BR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falaria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palco daqui a pouco.</a:t>
            </a:r>
          </a:p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Ele </a:t>
            </a:r>
            <a:r>
              <a:rPr lang="pt-BR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jogaria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daqui a pouco. </a:t>
            </a:r>
          </a:p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Eles </a:t>
            </a:r>
            <a:r>
              <a:rPr lang="pt-BR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assistiriam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ao filme.</a:t>
            </a:r>
          </a:p>
        </p:txBody>
      </p:sp>
    </p:spTree>
    <p:extLst>
      <p:ext uri="{BB962C8B-B14F-4D97-AF65-F5344CB8AC3E}">
        <p14:creationId xmlns:p14="http://schemas.microsoft.com/office/powerpoint/2010/main" val="333779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4E4BF1-7ADA-4D08-95D1-E126678BD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MODO SUBJUNTIVO: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736C4F-6676-4F1F-AC7C-4CB2D4995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400" y="2103120"/>
            <a:ext cx="10845800" cy="3931920"/>
          </a:xfrm>
        </p:spPr>
        <p:txBody>
          <a:bodyPr>
            <a:normAutofit/>
          </a:bodyPr>
          <a:lstStyle/>
          <a:p>
            <a:r>
              <a:rPr lang="pt-BR" sz="2800" b="1" dirty="0"/>
              <a:t>1. PRESENTE – </a:t>
            </a:r>
            <a:r>
              <a:rPr lang="pt-BR" sz="2800" b="1" dirty="0">
                <a:solidFill>
                  <a:srgbClr val="FF0000"/>
                </a:solidFill>
              </a:rPr>
              <a:t>ESPERO QUE ELA </a:t>
            </a:r>
            <a:r>
              <a:rPr lang="pt-BR" sz="2800" b="1" dirty="0">
                <a:solidFill>
                  <a:srgbClr val="FF0000"/>
                </a:solidFill>
                <a:highlight>
                  <a:srgbClr val="FFFF00"/>
                </a:highlight>
              </a:rPr>
              <a:t>SEJA</a:t>
            </a:r>
            <a:r>
              <a:rPr lang="pt-BR" sz="2800" b="1" dirty="0">
                <a:solidFill>
                  <a:srgbClr val="FF0000"/>
                </a:solidFill>
              </a:rPr>
              <a:t> FELIZ.</a:t>
            </a:r>
          </a:p>
          <a:p>
            <a:pPr marL="0" indent="0">
              <a:buNone/>
            </a:pPr>
            <a:endParaRPr lang="pt-BR" sz="2800" b="1" dirty="0">
              <a:solidFill>
                <a:srgbClr val="FF0000"/>
              </a:solidFill>
            </a:endParaRPr>
          </a:p>
          <a:p>
            <a:r>
              <a:rPr lang="pt-BR" sz="2800" b="1" dirty="0"/>
              <a:t>2. PRETÉRITO IMPERFEITO – </a:t>
            </a:r>
            <a:r>
              <a:rPr lang="pt-BR" sz="2800" b="1" dirty="0">
                <a:solidFill>
                  <a:srgbClr val="FF0000"/>
                </a:solidFill>
              </a:rPr>
              <a:t>SE ELA </a:t>
            </a:r>
            <a:r>
              <a:rPr lang="pt-BR" sz="2800" b="1" dirty="0">
                <a:solidFill>
                  <a:srgbClr val="FF0000"/>
                </a:solidFill>
                <a:highlight>
                  <a:srgbClr val="FFFF00"/>
                </a:highlight>
              </a:rPr>
              <a:t>QUISESSE</a:t>
            </a:r>
            <a:r>
              <a:rPr lang="pt-BR" sz="2800" b="1" dirty="0">
                <a:solidFill>
                  <a:srgbClr val="FF0000"/>
                </a:solidFill>
              </a:rPr>
              <a:t> FICAR, FALARIA.</a:t>
            </a:r>
          </a:p>
          <a:p>
            <a:pPr marL="0" indent="0">
              <a:buNone/>
            </a:pPr>
            <a:endParaRPr lang="pt-BR" sz="2800" b="1" dirty="0">
              <a:solidFill>
                <a:srgbClr val="FF0000"/>
              </a:solidFill>
            </a:endParaRPr>
          </a:p>
          <a:p>
            <a:r>
              <a:rPr lang="pt-BR" sz="2800" b="1" dirty="0"/>
              <a:t>3. FUTURO – </a:t>
            </a:r>
            <a:r>
              <a:rPr lang="pt-BR" sz="2800" b="1" dirty="0">
                <a:solidFill>
                  <a:srgbClr val="FF0000"/>
                </a:solidFill>
              </a:rPr>
              <a:t>QUANDO EU </a:t>
            </a:r>
            <a:r>
              <a:rPr lang="pt-BR" sz="2800" b="1" dirty="0">
                <a:solidFill>
                  <a:srgbClr val="FF0000"/>
                </a:solidFill>
                <a:highlight>
                  <a:srgbClr val="FFFF00"/>
                </a:highlight>
              </a:rPr>
              <a:t>PEDIR</a:t>
            </a:r>
            <a:r>
              <a:rPr lang="pt-BR" sz="2800" b="1" dirty="0">
                <a:solidFill>
                  <a:srgbClr val="FF0000"/>
                </a:solidFill>
              </a:rPr>
              <a:t> TEU NOME, ME FALA</a:t>
            </a:r>
            <a:r>
              <a:rPr lang="pt-BR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2837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78605-2826-4788-8BDB-8A427A40F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>
                <a:solidFill>
                  <a:srgbClr val="FF0000"/>
                </a:solidFill>
              </a:rPr>
              <a:t>MODO IMPERATIVO: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0E76B8-7A26-46A2-A0A0-1F7273E45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300" y="2103120"/>
            <a:ext cx="11709400" cy="3931920"/>
          </a:xfrm>
        </p:spPr>
        <p:txBody>
          <a:bodyPr>
            <a:normAutofit/>
          </a:bodyPr>
          <a:lstStyle/>
          <a:p>
            <a:r>
              <a:rPr lang="pt-BR" sz="2800" b="1" dirty="0"/>
              <a:t>1. IMPERATIVO AFIRMATIVO – </a:t>
            </a:r>
            <a:r>
              <a:rPr lang="pt-BR" sz="2800" b="1" dirty="0">
                <a:solidFill>
                  <a:srgbClr val="FF0000"/>
                </a:solidFill>
                <a:highlight>
                  <a:srgbClr val="FFFF00"/>
                </a:highlight>
              </a:rPr>
              <a:t>COMPRE</a:t>
            </a:r>
            <a:r>
              <a:rPr lang="pt-BR" sz="2800" b="1" dirty="0">
                <a:solidFill>
                  <a:srgbClr val="FF0000"/>
                </a:solidFill>
              </a:rPr>
              <a:t> O DOCE PARA MIM</a:t>
            </a:r>
            <a:r>
              <a:rPr lang="pt-BR" sz="2800" b="1" dirty="0"/>
              <a:t>.</a:t>
            </a:r>
          </a:p>
          <a:p>
            <a:pPr marL="0" indent="0">
              <a:buNone/>
            </a:pPr>
            <a:endParaRPr lang="pt-BR" sz="2800" b="1" dirty="0"/>
          </a:p>
          <a:p>
            <a:r>
              <a:rPr lang="pt-BR" sz="2800" b="1" dirty="0"/>
              <a:t>2. IMPERATIVO NEGATIVO – </a:t>
            </a:r>
            <a:r>
              <a:rPr lang="pt-BR" sz="2800" b="1" dirty="0">
                <a:solidFill>
                  <a:srgbClr val="FF0000"/>
                </a:solidFill>
              </a:rPr>
              <a:t>NÃO </a:t>
            </a:r>
            <a:r>
              <a:rPr lang="pt-BR" sz="2800" b="1" dirty="0">
                <a:solidFill>
                  <a:srgbClr val="FF0000"/>
                </a:solidFill>
                <a:highlight>
                  <a:srgbClr val="FFFF00"/>
                </a:highlight>
              </a:rPr>
              <a:t>FAÇA</a:t>
            </a:r>
            <a:r>
              <a:rPr lang="pt-BR" sz="2800" b="1" dirty="0">
                <a:solidFill>
                  <a:srgbClr val="FF0000"/>
                </a:solidFill>
              </a:rPr>
              <a:t> ISSO!</a:t>
            </a:r>
          </a:p>
          <a:p>
            <a:endParaRPr lang="pt-BR" sz="2800" b="1" dirty="0">
              <a:solidFill>
                <a:srgbClr val="FF0000"/>
              </a:solidFill>
            </a:endParaRPr>
          </a:p>
          <a:p>
            <a:r>
              <a:rPr lang="pt-BR" sz="2800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PARA CASA (19/06): PÁGINAS 160 E 161, ATÉ A LETRA F DO Nº 4.</a:t>
            </a:r>
          </a:p>
        </p:txBody>
      </p:sp>
    </p:spTree>
    <p:extLst>
      <p:ext uri="{BB962C8B-B14F-4D97-AF65-F5344CB8AC3E}">
        <p14:creationId xmlns:p14="http://schemas.microsoft.com/office/powerpoint/2010/main" val="2185906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F52A18-CD56-44BA-BC71-E0FCA8C10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MODO INDICATIVO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8D3C8410-2A0A-48BA-965C-3868AB33CF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226" y="2103438"/>
            <a:ext cx="7735548" cy="3932237"/>
          </a:xfrm>
        </p:spPr>
      </p:pic>
    </p:spTree>
    <p:extLst>
      <p:ext uri="{BB962C8B-B14F-4D97-AF65-F5344CB8AC3E}">
        <p14:creationId xmlns:p14="http://schemas.microsoft.com/office/powerpoint/2010/main" val="2281734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08DF18-725F-4A40-AA8D-C1055E189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MODO INDICATIVO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C690753B-8680-4189-824B-8AD937BEAC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904" y="2103438"/>
            <a:ext cx="8404192" cy="3932237"/>
          </a:xfrm>
        </p:spPr>
      </p:pic>
    </p:spTree>
    <p:extLst>
      <p:ext uri="{BB962C8B-B14F-4D97-AF65-F5344CB8AC3E}">
        <p14:creationId xmlns:p14="http://schemas.microsoft.com/office/powerpoint/2010/main" val="3162310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7A84AB-28FE-4910-B511-89E00DBE1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MODO INDICATIVO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72B2B178-9DC8-4954-A840-5E90F60DAD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149880"/>
            <a:ext cx="10058400" cy="3839353"/>
          </a:xfrm>
        </p:spPr>
      </p:pic>
    </p:spTree>
    <p:extLst>
      <p:ext uri="{BB962C8B-B14F-4D97-AF65-F5344CB8AC3E}">
        <p14:creationId xmlns:p14="http://schemas.microsoft.com/office/powerpoint/2010/main" val="7573062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93</TotalTime>
  <Words>192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Century Gothic</vt:lpstr>
      <vt:lpstr>Garamond</vt:lpstr>
      <vt:lpstr>Times New Roman</vt:lpstr>
      <vt:lpstr>Savon</vt:lpstr>
      <vt:lpstr>PORTUGUÊS</vt:lpstr>
      <vt:lpstr>Apresentação do PowerPoint</vt:lpstr>
      <vt:lpstr>TEMPOS DO MODO INDICATIVO: </vt:lpstr>
      <vt:lpstr>MODO SUBJUNTIVO:</vt:lpstr>
      <vt:lpstr>MODO IMPERATIVO:</vt:lpstr>
      <vt:lpstr>MODO INDICATIVO</vt:lpstr>
      <vt:lpstr>MODO INDICATIVO</vt:lpstr>
      <vt:lpstr>MODO INDICATIVO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CHRISTINA</dc:creator>
  <cp:lastModifiedBy>CHRISTINA</cp:lastModifiedBy>
  <cp:revision>8</cp:revision>
  <dcterms:created xsi:type="dcterms:W3CDTF">2020-06-18T10:55:16Z</dcterms:created>
  <dcterms:modified xsi:type="dcterms:W3CDTF">2020-06-18T13:58:45Z</dcterms:modified>
</cp:coreProperties>
</file>