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215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59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49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769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786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613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614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64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56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109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1428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6939D7C-275F-4A8C-AB59-3326D43F73BE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EDBF44-95BC-4E48-8014-57A2752363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15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741BBE-6778-4B86-B9EA-26FD86BB3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927" y="2645228"/>
            <a:ext cx="9144000" cy="1567543"/>
          </a:xfrm>
        </p:spPr>
        <p:txBody>
          <a:bodyPr/>
          <a:lstStyle/>
          <a:p>
            <a:r>
              <a:rPr lang="pt-BR" dirty="0"/>
              <a:t>VERBOS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738BF3-B647-4FB1-ADFC-7274222828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LIVRO – UNIDADE 4 – PÁGS. 152 A 158</a:t>
            </a:r>
          </a:p>
        </p:txBody>
      </p:sp>
    </p:spTree>
    <p:extLst>
      <p:ext uri="{BB962C8B-B14F-4D97-AF65-F5344CB8AC3E}">
        <p14:creationId xmlns:p14="http://schemas.microsoft.com/office/powerpoint/2010/main" val="63012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168BE-037C-4915-9314-FA83262A8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VAMOS ANALISAR?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721890-B2DA-44D9-8CB1-50A128186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24" y="2103119"/>
            <a:ext cx="11551298" cy="4307011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 PAÍS </a:t>
            </a:r>
            <a:r>
              <a:rPr lang="pt-B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PRECISA </a:t>
            </a:r>
            <a:r>
              <a:rPr lang="pt-B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 AJUDA PARA ÁREA DA SAÚDE.</a:t>
            </a:r>
          </a:p>
          <a:p>
            <a:pPr marL="0" indent="0" algn="just">
              <a:buNone/>
            </a:pPr>
            <a:endParaRPr lang="pt-BR" sz="4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ESTAREI </a:t>
            </a:r>
            <a:r>
              <a:rPr lang="pt-B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 VOCÊ AMANHÃ.</a:t>
            </a:r>
          </a:p>
          <a:p>
            <a:pPr marL="0" indent="0" algn="just">
              <a:buNone/>
            </a:pPr>
            <a:endParaRPr lang="pt-BR" sz="4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MENINA </a:t>
            </a:r>
            <a:r>
              <a:rPr lang="pt-B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PEGOU </a:t>
            </a:r>
            <a:r>
              <a:rPr lang="pt-B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MEU LÁPIS E CANETA.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72B3FD5-1649-499F-BB60-B47661ECE3E3}"/>
              </a:ext>
            </a:extLst>
          </p:cNvPr>
          <p:cNvSpPr txBox="1"/>
          <p:nvPr/>
        </p:nvSpPr>
        <p:spPr>
          <a:xfrm>
            <a:off x="1560352" y="369116"/>
            <a:ext cx="5704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almeida.christina@yahoo.com.br</a:t>
            </a:r>
          </a:p>
        </p:txBody>
      </p:sp>
    </p:spTree>
    <p:extLst>
      <p:ext uri="{BB962C8B-B14F-4D97-AF65-F5344CB8AC3E}">
        <p14:creationId xmlns:p14="http://schemas.microsoft.com/office/powerpoint/2010/main" val="102656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3EF32E-22D2-4FA6-9CB2-A17ED276F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D18990B9-EBF1-4D2E-8489-0610E99A82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78" y="474134"/>
            <a:ext cx="10453511" cy="5983110"/>
          </a:xfrm>
        </p:spPr>
      </p:pic>
      <p:sp>
        <p:nvSpPr>
          <p:cNvPr id="3" name="Seta: para Baixo 2">
            <a:extLst>
              <a:ext uri="{FF2B5EF4-FFF2-40B4-BE49-F238E27FC236}">
                <a16:creationId xmlns:a16="http://schemas.microsoft.com/office/drawing/2014/main" id="{CA4602C5-AC79-4764-A4B4-50AB2FF2B9A8}"/>
              </a:ext>
            </a:extLst>
          </p:cNvPr>
          <p:cNvSpPr/>
          <p:nvPr/>
        </p:nvSpPr>
        <p:spPr>
          <a:xfrm>
            <a:off x="1174459" y="642594"/>
            <a:ext cx="419449" cy="1371600"/>
          </a:xfrm>
          <a:prstGeom prst="downArrow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15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973B30-C30D-4C2D-9BEC-7E9248CE6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1015" y="348980"/>
            <a:ext cx="5100075" cy="1001648"/>
          </a:xfrm>
        </p:spPr>
        <p:txBody>
          <a:bodyPr>
            <a:normAutofit fontScale="90000"/>
          </a:bodyPr>
          <a:lstStyle/>
          <a:p>
            <a:r>
              <a:rPr lang="pt-BR" dirty="0"/>
              <a:t>LIVRO PÁGINA 152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6B766AD-398E-4FB5-83E1-9597DD4FB1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11" y="330105"/>
            <a:ext cx="6650104" cy="6297198"/>
          </a:xfrm>
        </p:spPr>
      </p:pic>
    </p:spTree>
    <p:extLst>
      <p:ext uri="{BB962C8B-B14F-4D97-AF65-F5344CB8AC3E}">
        <p14:creationId xmlns:p14="http://schemas.microsoft.com/office/powerpoint/2010/main" val="71694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BCF077-C8C5-48FC-A3F8-C746CF339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6026" y="642594"/>
            <a:ext cx="5436066" cy="1371600"/>
          </a:xfrm>
        </p:spPr>
        <p:txBody>
          <a:bodyPr>
            <a:normAutofit/>
          </a:bodyPr>
          <a:lstStyle/>
          <a:p>
            <a:r>
              <a:rPr lang="pt-BR" sz="3200" b="1" dirty="0"/>
              <a:t>LIVRO PÁGINAS 152/153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4E5B342-026C-4744-B966-1B73A18992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03" y="425640"/>
            <a:ext cx="6459523" cy="6184885"/>
          </a:xfrm>
        </p:spPr>
      </p:pic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8A5684D4-F4B5-46BF-9F25-49926BFC208A}"/>
              </a:ext>
            </a:extLst>
          </p:cNvPr>
          <p:cNvSpPr/>
          <p:nvPr/>
        </p:nvSpPr>
        <p:spPr>
          <a:xfrm>
            <a:off x="226503" y="5931017"/>
            <a:ext cx="729842" cy="4194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76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B9851-6CE0-459A-B135-4E1B1690C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1585" y="226503"/>
            <a:ext cx="4924338" cy="1006679"/>
          </a:xfrm>
        </p:spPr>
        <p:txBody>
          <a:bodyPr>
            <a:normAutofit/>
          </a:bodyPr>
          <a:lstStyle/>
          <a:p>
            <a:r>
              <a:rPr lang="pt-BR" sz="3200" b="1" dirty="0"/>
              <a:t>LIVRO PÁGINAS 153/154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881BD67E-6D9C-466F-9F0E-BAF3742070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78" y="226504"/>
            <a:ext cx="6859397" cy="6333688"/>
          </a:xfrm>
        </p:spPr>
      </p:pic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6E1CF16D-307D-46A0-ADA0-7BF6E23AC1F8}"/>
              </a:ext>
            </a:extLst>
          </p:cNvPr>
          <p:cNvSpPr/>
          <p:nvPr/>
        </p:nvSpPr>
        <p:spPr>
          <a:xfrm>
            <a:off x="109057" y="4538444"/>
            <a:ext cx="385893" cy="4278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4DDF0B5-C980-4A70-B9F0-15A5FBB2093F}"/>
              </a:ext>
            </a:extLst>
          </p:cNvPr>
          <p:cNvSpPr txBox="1"/>
          <p:nvPr/>
        </p:nvSpPr>
        <p:spPr>
          <a:xfrm>
            <a:off x="7566870" y="1233182"/>
            <a:ext cx="41609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Livro – página 151</a:t>
            </a:r>
          </a:p>
        </p:txBody>
      </p:sp>
    </p:spTree>
    <p:extLst>
      <p:ext uri="{BB962C8B-B14F-4D97-AF65-F5344CB8AC3E}">
        <p14:creationId xmlns:p14="http://schemas.microsoft.com/office/powerpoint/2010/main" val="3619027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358</TotalTime>
  <Words>59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Century Gothic</vt:lpstr>
      <vt:lpstr>Garamond</vt:lpstr>
      <vt:lpstr>Times New Roman</vt:lpstr>
      <vt:lpstr>Savon</vt:lpstr>
      <vt:lpstr>VERBOS</vt:lpstr>
      <vt:lpstr>VAMOS ANALISAR?</vt:lpstr>
      <vt:lpstr>Apresentação do PowerPoint</vt:lpstr>
      <vt:lpstr>LIVRO PÁGINA 152</vt:lpstr>
      <vt:lpstr>LIVRO PÁGINAS 152/153</vt:lpstr>
      <vt:lpstr>LIVRO PÁGINAS 153/154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VERBOS</dc:title>
  <dc:creator>CHRISTINA</dc:creator>
  <cp:lastModifiedBy>CHRISTINA</cp:lastModifiedBy>
  <cp:revision>18</cp:revision>
  <dcterms:created xsi:type="dcterms:W3CDTF">2020-05-29T01:20:58Z</dcterms:created>
  <dcterms:modified xsi:type="dcterms:W3CDTF">2020-06-04T14:38:35Z</dcterms:modified>
</cp:coreProperties>
</file>