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7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4CAA246-88F4-421F-9703-669869B79CBD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6973BF-4F2D-41FC-AE4A-0E985B18C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610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A246-88F4-421F-9703-669869B79CBD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73BF-4F2D-41FC-AE4A-0E985B18C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57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A246-88F4-421F-9703-669869B79CBD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73BF-4F2D-41FC-AE4A-0E985B18C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98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A246-88F4-421F-9703-669869B79CBD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73BF-4F2D-41FC-AE4A-0E985B18C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18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4CAA246-88F4-421F-9703-669869B79CBD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06973BF-4F2D-41FC-AE4A-0E985B18C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44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A246-88F4-421F-9703-669869B79CBD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73BF-4F2D-41FC-AE4A-0E985B18C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73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A246-88F4-421F-9703-669869B79CBD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73BF-4F2D-41FC-AE4A-0E985B18C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72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A246-88F4-421F-9703-669869B79CBD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73BF-4F2D-41FC-AE4A-0E985B18C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65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A246-88F4-421F-9703-669869B79CBD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73BF-4F2D-41FC-AE4A-0E985B18C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0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A246-88F4-421F-9703-669869B79CBD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6973BF-4F2D-41FC-AE4A-0E985B18C8A2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135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4CAA246-88F4-421F-9703-669869B79CBD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6973BF-4F2D-41FC-AE4A-0E985B18C8A2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097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CAA246-88F4-421F-9703-669869B79CBD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6973BF-4F2D-41FC-AE4A-0E985B18C8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97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B3160-5E5B-4763-9306-753F2028EE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VERBOS - CONTINUAÇÃO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67DCE9-FFC9-49F2-9E96-9DCAB89D9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05 DE JUNHO DE 2020</a:t>
            </a:r>
          </a:p>
        </p:txBody>
      </p:sp>
    </p:spTree>
    <p:extLst>
      <p:ext uri="{BB962C8B-B14F-4D97-AF65-F5344CB8AC3E}">
        <p14:creationId xmlns:p14="http://schemas.microsoft.com/office/powerpoint/2010/main" val="389189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1A7A9-12A5-41BA-B033-C3B716CA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FEEDCBC-8126-4BAB-865D-40C4DE2BF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1" y="519290"/>
            <a:ext cx="10323689" cy="5516386"/>
          </a:xfrm>
        </p:spPr>
      </p:pic>
    </p:spTree>
    <p:extLst>
      <p:ext uri="{BB962C8B-B14F-4D97-AF65-F5344CB8AC3E}">
        <p14:creationId xmlns:p14="http://schemas.microsoft.com/office/powerpoint/2010/main" val="79994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79964-A36F-481B-B86B-15ACF59D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7A3B833-C3DF-4792-A6C2-AF3A65091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49" y="447869"/>
            <a:ext cx="10394302" cy="5962261"/>
          </a:xfrm>
        </p:spPr>
      </p:pic>
    </p:spTree>
    <p:extLst>
      <p:ext uri="{BB962C8B-B14F-4D97-AF65-F5344CB8AC3E}">
        <p14:creationId xmlns:p14="http://schemas.microsoft.com/office/powerpoint/2010/main" val="412091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0B666-F226-4274-A3DC-AD83F5AF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906" y="642594"/>
            <a:ext cx="6076424" cy="1371600"/>
          </a:xfrm>
        </p:spPr>
        <p:txBody>
          <a:bodyPr>
            <a:normAutofit/>
          </a:bodyPr>
          <a:lstStyle/>
          <a:p>
            <a:r>
              <a:rPr lang="pt-BR" sz="3600" b="1" dirty="0"/>
              <a:t>LIVRO PÁGINAS 154/155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8BAB4F5-3D70-42D6-83A1-608DC72AD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0" y="333361"/>
            <a:ext cx="5553512" cy="6251997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A00478B-2D7E-48A5-9284-4448CB49B2EF}"/>
              </a:ext>
            </a:extLst>
          </p:cNvPr>
          <p:cNvSpPr txBox="1"/>
          <p:nvPr/>
        </p:nvSpPr>
        <p:spPr>
          <a:xfrm>
            <a:off x="6937695" y="2097248"/>
            <a:ext cx="3984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FORMAS NOMINAIS DO VERBO:</a:t>
            </a:r>
          </a:p>
          <a:p>
            <a:endParaRPr lang="pt-BR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highlight>
                  <a:srgbClr val="FFFF00"/>
                </a:highlight>
              </a:rPr>
              <a:t>INFINITIVO: -R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highlight>
                  <a:srgbClr val="FFFF00"/>
                </a:highlight>
              </a:rPr>
              <a:t>GERÚNDIO: -NDO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highlight>
                  <a:srgbClr val="FFFF00"/>
                </a:highlight>
              </a:rPr>
              <a:t>PARTICÍPIO: -DO /DA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06744AEB-620C-4BB2-9E8F-99312D97596E}"/>
              </a:ext>
            </a:extLst>
          </p:cNvPr>
          <p:cNvSpPr/>
          <p:nvPr/>
        </p:nvSpPr>
        <p:spPr>
          <a:xfrm>
            <a:off x="-352338" y="5553512"/>
            <a:ext cx="813732" cy="66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2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AB534EE-E40A-428C-9182-8D9539314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603" y="465917"/>
            <a:ext cx="6315075" cy="18383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89C80A6-9046-4B0F-8325-CECEF93F0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1" y="3047493"/>
            <a:ext cx="11316748" cy="301253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226E34C-F7D6-4BC3-88E5-3751A0266B26}"/>
              </a:ext>
            </a:extLst>
          </p:cNvPr>
          <p:cNvSpPr txBox="1"/>
          <p:nvPr/>
        </p:nvSpPr>
        <p:spPr>
          <a:xfrm>
            <a:off x="7919207" y="465917"/>
            <a:ext cx="371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CUIDAR, CRESCER, DESTRUIR</a:t>
            </a:r>
          </a:p>
        </p:txBody>
      </p:sp>
    </p:spTree>
    <p:extLst>
      <p:ext uri="{BB962C8B-B14F-4D97-AF65-F5344CB8AC3E}">
        <p14:creationId xmlns:p14="http://schemas.microsoft.com/office/powerpoint/2010/main" val="65381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61893-FCD8-4DDC-B735-D8D452B9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49" y="707908"/>
            <a:ext cx="9199984" cy="13716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ATIVIDADE: MÚSICA E VERBO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28BD75-52E8-4025-837C-B878D014D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12" y="2208842"/>
            <a:ext cx="11513975" cy="3931920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PESQUISE A MÚSICA “POR ONDE ANDEI”, DE NANDO REIS.</a:t>
            </a:r>
          </a:p>
          <a:p>
            <a:pPr marL="0" indent="0" algn="just">
              <a:buNone/>
            </a:pPr>
            <a:endParaRPr lang="pt-B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pt-B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FAÇA A SELEÇÃO DOS VERBOS ENCONTRADOS NA MÚSICA.</a:t>
            </a:r>
          </a:p>
        </p:txBody>
      </p:sp>
      <p:pic>
        <p:nvPicPr>
          <p:cNvPr id="1026" name="Picture 2" descr="Notas Musicais - Dó, Ré, Mi, Fá, Sol, Lá, Si - InfoEscola">
            <a:extLst>
              <a:ext uri="{FF2B5EF4-FFF2-40B4-BE49-F238E27FC236}">
                <a16:creationId xmlns:a16="http://schemas.microsoft.com/office/drawing/2014/main" id="{B1EF04E4-7786-4261-BEE4-FCBECEAB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" y="5206482"/>
            <a:ext cx="2143125" cy="16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66F42D1-8887-4963-8D14-8F40B1429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433" y="150845"/>
            <a:ext cx="2091709" cy="180858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EB6F901-79CD-4AAB-A54E-B746BFBBF450}"/>
              </a:ext>
            </a:extLst>
          </p:cNvPr>
          <p:cNvSpPr/>
          <p:nvPr/>
        </p:nvSpPr>
        <p:spPr>
          <a:xfrm>
            <a:off x="4897551" y="5530334"/>
            <a:ext cx="5886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https://www.youtube.com/watch?v=p9O1ma7fni8</a:t>
            </a:r>
          </a:p>
        </p:txBody>
      </p:sp>
    </p:spTree>
    <p:extLst>
      <p:ext uri="{BB962C8B-B14F-4D97-AF65-F5344CB8AC3E}">
        <p14:creationId xmlns:p14="http://schemas.microsoft.com/office/powerpoint/2010/main" val="2090903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38</TotalTime>
  <Words>75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 Black</vt:lpstr>
      <vt:lpstr>Century Gothic</vt:lpstr>
      <vt:lpstr>Garamond</vt:lpstr>
      <vt:lpstr>Wingdings</vt:lpstr>
      <vt:lpstr>Savon</vt:lpstr>
      <vt:lpstr>VERBOS - CONTINUAÇÃO</vt:lpstr>
      <vt:lpstr>Apresentação do PowerPoint</vt:lpstr>
      <vt:lpstr>Apresentação do PowerPoint</vt:lpstr>
      <vt:lpstr>LIVRO PÁGINAS 154/155</vt:lpstr>
      <vt:lpstr>Apresentação do PowerPoint</vt:lpstr>
      <vt:lpstr>ATIVIDADE: MÚSICA E VERBO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CHRISTINA</dc:creator>
  <cp:lastModifiedBy>CHRISTINA</cp:lastModifiedBy>
  <cp:revision>4</cp:revision>
  <dcterms:created xsi:type="dcterms:W3CDTF">2020-06-04T14:34:57Z</dcterms:created>
  <dcterms:modified xsi:type="dcterms:W3CDTF">2020-06-05T13:02:40Z</dcterms:modified>
</cp:coreProperties>
</file>