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88001E-E86B-4F52-9875-736803ACB582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1A8617-F47C-4860-8093-8942DF4EA4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001E-E86B-4F52-9875-736803ACB582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A8617-F47C-4860-8093-8942DF4EA4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001E-E86B-4F52-9875-736803ACB582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A8617-F47C-4860-8093-8942DF4EA4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001E-E86B-4F52-9875-736803ACB582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A8617-F47C-4860-8093-8942DF4EA42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001E-E86B-4F52-9875-736803ACB582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A8617-F47C-4860-8093-8942DF4EA42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001E-E86B-4F52-9875-736803ACB582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A8617-F47C-4860-8093-8942DF4EA42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001E-E86B-4F52-9875-736803ACB582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A8617-F47C-4860-8093-8942DF4EA42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001E-E86B-4F52-9875-736803ACB582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A8617-F47C-4860-8093-8942DF4EA420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001E-E86B-4F52-9875-736803ACB582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A8617-F47C-4860-8093-8942DF4EA4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88001E-E86B-4F52-9875-736803ACB582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A8617-F47C-4860-8093-8942DF4EA42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88001E-E86B-4F52-9875-736803ACB582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1A8617-F47C-4860-8093-8942DF4EA420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D88001E-E86B-4F52-9875-736803ACB582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1A8617-F47C-4860-8093-8942DF4EA42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428604"/>
            <a:ext cx="8572560" cy="3153759"/>
          </a:xfrm>
        </p:spPr>
        <p:txBody>
          <a:bodyPr>
            <a:normAutofit/>
          </a:bodyPr>
          <a:lstStyle/>
          <a:p>
            <a:pPr algn="l"/>
            <a:r>
              <a:rPr lang="pt-BR" sz="4000" dirty="0" smtClean="0"/>
              <a:t>Colégio HMS – 3º ano E. M.</a:t>
            </a:r>
            <a:br>
              <a:rPr lang="pt-BR" sz="4000" dirty="0" smtClean="0"/>
            </a:br>
            <a:r>
              <a:rPr lang="pt-BR" sz="4000" dirty="0" err="1" smtClean="0"/>
              <a:t>Profº</a:t>
            </a:r>
            <a:r>
              <a:rPr lang="pt-BR" sz="4000" dirty="0" smtClean="0"/>
              <a:t>.: Marlon </a:t>
            </a:r>
            <a:r>
              <a:rPr lang="pt-BR" sz="4000" dirty="0" err="1" smtClean="0"/>
              <a:t>Mencari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10" y="3786190"/>
            <a:ext cx="7772400" cy="1199704"/>
          </a:xfrm>
        </p:spPr>
        <p:txBody>
          <a:bodyPr/>
          <a:lstStyle/>
          <a:p>
            <a:pPr algn="ctr"/>
            <a:r>
              <a:rPr lang="pt-BR" sz="6000" b="1" dirty="0" smtClean="0"/>
              <a:t>CENTRO – SUL</a:t>
            </a:r>
          </a:p>
          <a:p>
            <a:pPr algn="ctr"/>
            <a:endParaRPr lang="pt-BR" dirty="0"/>
          </a:p>
        </p:txBody>
      </p:sp>
      <p:pic>
        <p:nvPicPr>
          <p:cNvPr id="4" name="image1.png" descr="\\192.168.1.2\Secretaria\2019\Logo_HMS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857488" y="571480"/>
            <a:ext cx="3071834" cy="1214446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/>
          <a:lstStyle/>
          <a:p>
            <a:r>
              <a:rPr lang="pt-BR" sz="2800" dirty="0" smtClean="0"/>
              <a:t>É a região de economia mais dinâmica </a:t>
            </a:r>
            <a:r>
              <a:rPr lang="pt-BR" sz="2800" dirty="0" smtClean="0"/>
              <a:t>do </a:t>
            </a:r>
            <a:r>
              <a:rPr lang="pt-BR" sz="2800" dirty="0" smtClean="0"/>
              <a:t>país, produzindo a maior parte do PIB.</a:t>
            </a:r>
            <a:endParaRPr lang="pt-BR" sz="2400" dirty="0" smtClean="0"/>
          </a:p>
          <a:p>
            <a:pPr>
              <a:buNone/>
            </a:pPr>
            <a:r>
              <a:rPr lang="pt-BR" sz="2800" dirty="0" smtClean="0"/>
              <a:t> </a:t>
            </a:r>
            <a:endParaRPr lang="pt-BR" sz="2400" dirty="0" smtClean="0"/>
          </a:p>
          <a:p>
            <a:r>
              <a:rPr lang="pt-BR" sz="2800" b="1" dirty="0" smtClean="0"/>
              <a:t>SUBREGIÕES :</a:t>
            </a:r>
            <a:endParaRPr lang="pt-BR" sz="2400" b="1" dirty="0" smtClean="0"/>
          </a:p>
          <a:p>
            <a:pPr>
              <a:buNone/>
            </a:pPr>
            <a:r>
              <a:rPr lang="pt-BR" sz="2800" dirty="0" smtClean="0"/>
              <a:t> </a:t>
            </a:r>
            <a:endParaRPr lang="pt-BR" sz="2400" dirty="0" smtClean="0"/>
          </a:p>
          <a:p>
            <a:pPr lvl="1"/>
            <a:r>
              <a:rPr lang="pt-BR" sz="2400" b="1" dirty="0" smtClean="0"/>
              <a:t>1.1 - PARTE </a:t>
            </a:r>
            <a:r>
              <a:rPr lang="pt-BR" sz="2400" b="1" dirty="0" smtClean="0"/>
              <a:t>MERIDIONAL DA REGIÃO CENTRO – </a:t>
            </a:r>
            <a:r>
              <a:rPr lang="pt-BR" sz="2400" b="1" dirty="0" smtClean="0"/>
              <a:t>OESTE;</a:t>
            </a:r>
            <a:endParaRPr lang="pt-BR" sz="2000" b="1" dirty="0" smtClean="0"/>
          </a:p>
          <a:p>
            <a:pPr lvl="1"/>
            <a:r>
              <a:rPr lang="pt-BR" sz="2400" b="1" dirty="0" smtClean="0"/>
              <a:t>1.2 - REGIÃO SUL;</a:t>
            </a:r>
            <a:endParaRPr lang="pt-BR" sz="2000" b="1" dirty="0" smtClean="0"/>
          </a:p>
          <a:p>
            <a:pPr lvl="1"/>
            <a:r>
              <a:rPr lang="pt-BR" sz="2400" b="1" dirty="0" smtClean="0"/>
              <a:t>1.3 - REGIÃO SUDESTE.</a:t>
            </a:r>
            <a:endParaRPr lang="pt-BR" sz="2000" b="1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CENTRO–SUL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800" dirty="0" smtClean="0"/>
              <a:t> </a:t>
            </a:r>
            <a:endParaRPr lang="pt-BR" sz="2400" dirty="0" smtClean="0"/>
          </a:p>
          <a:p>
            <a:r>
              <a:rPr lang="pt-BR" sz="2800" dirty="0" smtClean="0"/>
              <a:t>É </a:t>
            </a:r>
            <a:r>
              <a:rPr lang="pt-BR" sz="2800" dirty="0" smtClean="0"/>
              <a:t>uma zona de expansão da economia paulista;</a:t>
            </a:r>
            <a:endParaRPr lang="pt-BR" sz="2400" dirty="0" smtClean="0"/>
          </a:p>
          <a:p>
            <a:r>
              <a:rPr lang="pt-BR" sz="2800" dirty="0" smtClean="0"/>
              <a:t>A </a:t>
            </a:r>
            <a:r>
              <a:rPr lang="pt-BR" sz="2800" dirty="0" smtClean="0"/>
              <a:t>principal atividade econômica é a pecuária extensiva;</a:t>
            </a:r>
            <a:endParaRPr lang="pt-BR" sz="2400" dirty="0" smtClean="0"/>
          </a:p>
          <a:p>
            <a:r>
              <a:rPr lang="pt-BR" sz="2800" dirty="0" smtClean="0"/>
              <a:t>A </a:t>
            </a:r>
            <a:r>
              <a:rPr lang="pt-BR" sz="2800" dirty="0" smtClean="0"/>
              <a:t>partir da década de 70 – expansão da fronteira agrícola.</a:t>
            </a:r>
            <a:endParaRPr lang="pt-BR" sz="2400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1.1 - </a:t>
            </a:r>
            <a:r>
              <a:rPr lang="pt-BR" sz="4400" dirty="0" smtClean="0"/>
              <a:t>PARTE MERIDIONAL DA REGIÃO CENTRO – OESTE: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800" dirty="0" smtClean="0"/>
              <a:t>Possui </a:t>
            </a:r>
            <a:r>
              <a:rPr lang="pt-BR" sz="2800" dirty="0" smtClean="0"/>
              <a:t>uma economia agrícola altamente desenvolvida;</a:t>
            </a:r>
            <a:endParaRPr lang="pt-BR" sz="2400" dirty="0" smtClean="0"/>
          </a:p>
          <a:p>
            <a:r>
              <a:rPr lang="pt-BR" sz="2800" dirty="0" smtClean="0"/>
              <a:t>O </a:t>
            </a:r>
            <a:r>
              <a:rPr lang="pt-BR" sz="2800" dirty="0" smtClean="0"/>
              <a:t>norte do Paraná é a área agrícola mais desenvolvida ;</a:t>
            </a:r>
            <a:endParaRPr lang="pt-BR" sz="2400" dirty="0" smtClean="0"/>
          </a:p>
          <a:p>
            <a:r>
              <a:rPr lang="pt-BR" sz="2800" dirty="0" smtClean="0"/>
              <a:t>O </a:t>
            </a:r>
            <a:r>
              <a:rPr lang="pt-BR" sz="2800" dirty="0" smtClean="0"/>
              <a:t>setor agroindustrial foi o que mais cresceu no Sul;</a:t>
            </a:r>
            <a:endParaRPr lang="pt-BR" sz="2400" dirty="0" smtClean="0"/>
          </a:p>
          <a:p>
            <a:r>
              <a:rPr lang="pt-BR" sz="2800" dirty="0" smtClean="0"/>
              <a:t>Hoje</a:t>
            </a:r>
            <a:r>
              <a:rPr lang="pt-BR" sz="2800" dirty="0" smtClean="0"/>
              <a:t>, a região perde população para o Centro-Oeste e para a Amazônia;</a:t>
            </a:r>
            <a:endParaRPr lang="pt-BR" sz="2400" dirty="0" smtClean="0"/>
          </a:p>
          <a:p>
            <a:r>
              <a:rPr lang="pt-BR" sz="2800" dirty="0" smtClean="0"/>
              <a:t>É </a:t>
            </a:r>
            <a:r>
              <a:rPr lang="pt-BR" sz="2800" dirty="0" smtClean="0"/>
              <a:t>a segunda região mais industrializada do país.</a:t>
            </a:r>
            <a:endParaRPr lang="pt-BR" sz="2400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1.2 - </a:t>
            </a:r>
            <a:r>
              <a:rPr lang="pt-BR" sz="4400" dirty="0" smtClean="0"/>
              <a:t>REGIÃO SUL: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É </a:t>
            </a:r>
            <a:r>
              <a:rPr lang="pt-BR" sz="2800" dirty="0" smtClean="0"/>
              <a:t>a região mais desenvolvida ;</a:t>
            </a:r>
            <a:endParaRPr lang="pt-BR" sz="2400" dirty="0" smtClean="0"/>
          </a:p>
          <a:p>
            <a:r>
              <a:rPr lang="pt-BR" sz="2800" dirty="0" smtClean="0"/>
              <a:t>São </a:t>
            </a:r>
            <a:r>
              <a:rPr lang="pt-BR" sz="2800" dirty="0" smtClean="0"/>
              <a:t>Paulo é o estado mais industrializado;</a:t>
            </a:r>
            <a:endParaRPr lang="pt-BR" sz="2400" dirty="0" smtClean="0"/>
          </a:p>
          <a:p>
            <a:r>
              <a:rPr lang="pt-BR" sz="2800" dirty="0" smtClean="0"/>
              <a:t>Crise </a:t>
            </a:r>
            <a:r>
              <a:rPr lang="pt-BR" sz="2800" dirty="0" smtClean="0"/>
              <a:t>social ;</a:t>
            </a:r>
            <a:endParaRPr lang="pt-BR" sz="2400" dirty="0" smtClean="0"/>
          </a:p>
          <a:p>
            <a:r>
              <a:rPr lang="pt-BR" sz="2800" dirty="0" smtClean="0"/>
              <a:t>Crise </a:t>
            </a:r>
            <a:r>
              <a:rPr lang="pt-BR" sz="2800" dirty="0" smtClean="0"/>
              <a:t>ambiental .</a:t>
            </a:r>
            <a:endParaRPr lang="pt-BR" sz="2400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1.3 - </a:t>
            </a:r>
            <a:r>
              <a:rPr lang="pt-BR" sz="4400" dirty="0" smtClean="0"/>
              <a:t>SUDESTE: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121</Words>
  <Application>Microsoft Office PowerPoint</Application>
  <PresentationFormat>Apresentação na tela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Concurso</vt:lpstr>
      <vt:lpstr>Colégio HMS – 3º ano E. M. Profº.: Marlon Mencari</vt:lpstr>
      <vt:lpstr>CENTRO–SUL </vt:lpstr>
      <vt:lpstr>1.1 - PARTE MERIDIONAL DA REGIÃO CENTRO – OESTE:</vt:lpstr>
      <vt:lpstr>1.2 - REGIÃO SUL:</vt:lpstr>
      <vt:lpstr>1.3 - SUDESTE: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Colégio HMS – 3º ano E. M. Profº.: Marlon Mencari</dc:title>
  <dc:creator>user</dc:creator>
  <cp:lastModifiedBy>user</cp:lastModifiedBy>
  <cp:revision>5</cp:revision>
  <dcterms:created xsi:type="dcterms:W3CDTF">2020-06-14T22:36:42Z</dcterms:created>
  <dcterms:modified xsi:type="dcterms:W3CDTF">2020-06-14T22:52:08Z</dcterms:modified>
</cp:coreProperties>
</file>