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48DCE-F22A-4997-B287-13DC41B8930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9EC69-1F46-4831-BDFA-9728F681176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090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9EC69-1F46-4831-BDFA-9728F68117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54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36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66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34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59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69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66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8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45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11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50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21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27E5-81D4-4C99-BFEE-F65F01DF02DF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737C1-C30A-42CB-A731-2246E6B6565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16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>
            <a:noAutofit/>
          </a:bodyPr>
          <a:lstStyle/>
          <a:p>
            <a:r>
              <a:rPr lang="pt-BR" sz="4800" b="1" u="sng" dirty="0" smtClean="0">
                <a:solidFill>
                  <a:srgbClr val="00B050"/>
                </a:solidFill>
              </a:rPr>
              <a:t>Características dos elementos </a:t>
            </a:r>
            <a:br>
              <a:rPr lang="pt-BR" sz="4800" b="1" u="sng" dirty="0" smtClean="0">
                <a:solidFill>
                  <a:srgbClr val="00B050"/>
                </a:solidFill>
              </a:rPr>
            </a:br>
            <a:r>
              <a:rPr lang="pt-BR" sz="4800" b="1" u="sng" dirty="0">
                <a:solidFill>
                  <a:srgbClr val="00B050"/>
                </a:solidFill>
              </a:rPr>
              <a:t/>
            </a:r>
            <a:br>
              <a:rPr lang="pt-BR" sz="4800" b="1" u="sng" dirty="0">
                <a:solidFill>
                  <a:srgbClr val="00B050"/>
                </a:solidFill>
              </a:rPr>
            </a:br>
            <a:r>
              <a:rPr lang="pt-BR" sz="4800" b="1" u="sng" dirty="0" smtClean="0">
                <a:solidFill>
                  <a:srgbClr val="00B050"/>
                </a:solidFill>
              </a:rPr>
              <a:t>químicos</a:t>
            </a:r>
            <a:endParaRPr lang="pt-BR" sz="4800" b="1" u="sng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213915"/>
            <a:ext cx="7776864" cy="1610267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solidFill>
                  <a:srgbClr val="00B0F0"/>
                </a:solidFill>
              </a:rPr>
              <a:t>Metais, ametais e gases nobres</a:t>
            </a:r>
            <a:endParaRPr lang="pt-BR" sz="44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50563">
            <a:off x="555514" y="3272750"/>
            <a:ext cx="2628789" cy="112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4048">
            <a:off x="6307224" y="666154"/>
            <a:ext cx="1532188" cy="133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3819"/>
            <a:ext cx="1447062" cy="15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705">
            <a:off x="6264421" y="3151209"/>
            <a:ext cx="1774701" cy="136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844" y="426486"/>
            <a:ext cx="100012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53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5595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 dos elementos químicos:</a:t>
            </a:r>
            <a:endParaRPr lang="pt-BR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916832"/>
            <a:ext cx="605390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>
              <a:buFont typeface="Wingdings" pitchFamily="2" charset="2"/>
              <a:buChar char="§"/>
            </a:pPr>
            <a:r>
              <a:rPr lang="pt-BR" sz="7200" dirty="0" smtClean="0">
                <a:solidFill>
                  <a:srgbClr val="00B0F0"/>
                </a:solidFill>
              </a:rPr>
              <a:t>Metais;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pt-BR" sz="7200" dirty="0" smtClean="0">
                <a:solidFill>
                  <a:srgbClr val="00B0F0"/>
                </a:solidFill>
              </a:rPr>
              <a:t>Ametais;</a:t>
            </a:r>
          </a:p>
          <a:p>
            <a:pPr marL="857250" indent="-857250">
              <a:buFont typeface="Wingdings" pitchFamily="2" charset="2"/>
              <a:buChar char="§"/>
            </a:pPr>
            <a:r>
              <a:rPr lang="pt-BR" sz="7200" dirty="0" smtClean="0">
                <a:solidFill>
                  <a:srgbClr val="00B0F0"/>
                </a:solidFill>
              </a:rPr>
              <a:t>Gases nobres</a:t>
            </a:r>
            <a:endParaRPr lang="pt-BR" sz="7200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6672"/>
            <a:ext cx="8352928" cy="583264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5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496944" cy="604867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442215" y="692665"/>
            <a:ext cx="825956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Metais</a:t>
            </a:r>
          </a:p>
          <a:p>
            <a:pPr algn="ctr"/>
            <a:endParaRPr lang="pt-BR" sz="1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Representam até quase 75% de todos os elementos;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Brilho;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Conduzem calor e eletricidade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São dúcteis, ou seja, é possível esticá-los  </a:t>
            </a:r>
          </a:p>
          <a:p>
            <a:pPr algn="just"/>
            <a:r>
              <a:rPr lang="pt-BR" sz="2800" dirty="0" smtClean="0"/>
              <a:t>      ou comprimí-los, </a:t>
            </a:r>
            <a:r>
              <a:rPr lang="pt-BR" sz="2800" dirty="0" smtClean="0">
                <a:solidFill>
                  <a:srgbClr val="002060"/>
                </a:solidFill>
              </a:rPr>
              <a:t>permitindo fazer fios deles;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São maleáveis, </a:t>
            </a:r>
            <a:r>
              <a:rPr lang="pt-BR" sz="2800" dirty="0" smtClean="0">
                <a:solidFill>
                  <a:srgbClr val="002060"/>
                </a:solidFill>
              </a:rPr>
              <a:t>sendo possível fazer lâminas;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800" dirty="0" smtClean="0"/>
              <a:t>São sólidos à temperatura ambiente, </a:t>
            </a:r>
            <a:r>
              <a:rPr lang="pt-BR" sz="2800" i="1" dirty="0" smtClean="0"/>
              <a:t>exceto o </a:t>
            </a:r>
          </a:p>
          <a:p>
            <a:pPr algn="just"/>
            <a:r>
              <a:rPr lang="pt-BR" sz="2800" i="1" dirty="0" smtClean="0"/>
              <a:t>      mercúrio (Hg)</a:t>
            </a:r>
            <a:r>
              <a:rPr lang="pt-BR" sz="2800" dirty="0" smtClean="0"/>
              <a:t> que é líquido, </a:t>
            </a:r>
            <a:r>
              <a:rPr lang="pt-BR" sz="2800" dirty="0" smtClean="0">
                <a:solidFill>
                  <a:srgbClr val="002060"/>
                </a:solidFill>
              </a:rPr>
              <a:t>se fundem a altas</a:t>
            </a:r>
          </a:p>
          <a:p>
            <a:pPr algn="just"/>
            <a:r>
              <a:rPr lang="pt-BR" sz="2800" dirty="0">
                <a:solidFill>
                  <a:srgbClr val="002060"/>
                </a:solidFill>
              </a:rPr>
              <a:t> </a:t>
            </a:r>
            <a:r>
              <a:rPr lang="pt-BR" sz="2800" dirty="0" smtClean="0">
                <a:solidFill>
                  <a:srgbClr val="002060"/>
                </a:solidFill>
              </a:rPr>
              <a:t>     temperaturas;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36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980728"/>
            <a:ext cx="4752528" cy="47525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332656"/>
            <a:ext cx="8280920" cy="61206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11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496944" cy="61206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391113" y="869860"/>
            <a:ext cx="8429359" cy="5124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Ametais</a:t>
            </a:r>
            <a:r>
              <a:rPr lang="pt-BR" sz="1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pt-BR" sz="11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pt-BR" sz="3200" dirty="0" smtClean="0">
                <a:solidFill>
                  <a:srgbClr val="002060"/>
                </a:solidFill>
              </a:rPr>
              <a:t>Maus</a:t>
            </a:r>
            <a:r>
              <a:rPr lang="pt-BR" sz="3200" dirty="0" smtClean="0"/>
              <a:t> condutores de calor e eletricidade;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200" dirty="0" smtClean="0"/>
              <a:t>Em temperaturas ambiente podem ser </a:t>
            </a:r>
            <a:r>
              <a:rPr lang="pt-BR" sz="3200" dirty="0" smtClean="0">
                <a:solidFill>
                  <a:srgbClr val="002060"/>
                </a:solidFill>
              </a:rPr>
              <a:t>sólidos</a:t>
            </a:r>
            <a:r>
              <a:rPr lang="pt-BR" sz="3200" dirty="0" smtClean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200" dirty="0" smtClean="0"/>
              <a:t>(enxofre), </a:t>
            </a:r>
            <a:r>
              <a:rPr lang="pt-BR" sz="3200" dirty="0" smtClean="0">
                <a:solidFill>
                  <a:srgbClr val="002060"/>
                </a:solidFill>
              </a:rPr>
              <a:t>líquidos</a:t>
            </a:r>
            <a:r>
              <a:rPr lang="pt-BR" sz="3200" dirty="0" smtClean="0"/>
              <a:t>  (bromo)  e </a:t>
            </a:r>
            <a:r>
              <a:rPr lang="pt-BR" sz="3200" dirty="0" smtClean="0">
                <a:solidFill>
                  <a:srgbClr val="002060"/>
                </a:solidFill>
              </a:rPr>
              <a:t>gasosos</a:t>
            </a:r>
            <a:r>
              <a:rPr lang="pt-BR" sz="3200" dirty="0" smtClean="0"/>
              <a:t> (flúor);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200" dirty="0" smtClean="0"/>
              <a:t>A maioria dos sólidos são </a:t>
            </a:r>
            <a:r>
              <a:rPr lang="pt-BR" sz="3200" dirty="0" smtClean="0">
                <a:solidFill>
                  <a:srgbClr val="002060"/>
                </a:solidFill>
              </a:rPr>
              <a:t>sólidos quebradiços</a:t>
            </a:r>
            <a:r>
              <a:rPr lang="pt-BR" sz="3200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3200" dirty="0" smtClean="0"/>
              <a:t>A </a:t>
            </a:r>
            <a:r>
              <a:rPr lang="pt-BR" sz="3200" dirty="0" smtClean="0">
                <a:solidFill>
                  <a:srgbClr val="002060"/>
                </a:solidFill>
              </a:rPr>
              <a:t>temperatura de fusão e ebulição são mais </a:t>
            </a:r>
          </a:p>
          <a:p>
            <a:r>
              <a:rPr lang="pt-BR" sz="3200" dirty="0" smtClean="0">
                <a:solidFill>
                  <a:srgbClr val="002060"/>
                </a:solidFill>
              </a:rPr>
              <a:t>     baixas </a:t>
            </a:r>
            <a:r>
              <a:rPr lang="pt-BR" sz="3200" dirty="0" smtClean="0"/>
              <a:t>que às do metais.</a:t>
            </a:r>
          </a:p>
          <a:p>
            <a:endParaRPr lang="pt-BR" sz="2800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58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5968"/>
            <a:ext cx="2857500" cy="1600200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164" y="717451"/>
            <a:ext cx="408622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786" y="2924944"/>
            <a:ext cx="2708920" cy="2708920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425" y="3796191"/>
            <a:ext cx="2761701" cy="183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528" y="404664"/>
            <a:ext cx="8424936" cy="604867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23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8280920" cy="61206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763429" y="476672"/>
            <a:ext cx="754513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B050"/>
                </a:solidFill>
              </a:rPr>
              <a:t>Gases Nobres</a:t>
            </a:r>
          </a:p>
          <a:p>
            <a:endParaRPr lang="pt-BR" dirty="0"/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2060"/>
                </a:solidFill>
              </a:rPr>
              <a:t>São gasosos </a:t>
            </a:r>
            <a:r>
              <a:rPr lang="pt-BR" sz="2800" dirty="0" smtClean="0"/>
              <a:t>em temperatura ambiente;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São encontrados na natureza como </a:t>
            </a:r>
            <a:r>
              <a:rPr lang="pt-BR" sz="2800" dirty="0" smtClean="0">
                <a:solidFill>
                  <a:srgbClr val="002060"/>
                </a:solidFill>
              </a:rPr>
              <a:t>átomos </a:t>
            </a:r>
          </a:p>
          <a:p>
            <a:r>
              <a:rPr lang="pt-BR" sz="2800" dirty="0" smtClean="0">
                <a:solidFill>
                  <a:srgbClr val="002060"/>
                </a:solidFill>
              </a:rPr>
              <a:t>      isolados</a:t>
            </a:r>
            <a:r>
              <a:rPr lang="pt-BR" sz="2800" dirty="0" smtClean="0"/>
              <a:t>, pois são quimicamente estáveis e </a:t>
            </a:r>
          </a:p>
          <a:p>
            <a:r>
              <a:rPr lang="pt-BR" sz="2800" dirty="0"/>
              <a:t> </a:t>
            </a:r>
            <a:r>
              <a:rPr lang="pt-BR" sz="2800" dirty="0" smtClean="0"/>
              <a:t>     é rara a formação de compostos;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/>
              <a:t>São utilizados em </a:t>
            </a:r>
            <a:r>
              <a:rPr lang="pt-BR" sz="2800" dirty="0" smtClean="0">
                <a:solidFill>
                  <a:srgbClr val="002060"/>
                </a:solidFill>
              </a:rPr>
              <a:t>letreiros luminosos</a:t>
            </a:r>
            <a:r>
              <a:rPr lang="pt-BR" sz="2800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55" y="4653136"/>
            <a:ext cx="28479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063" y="4653136"/>
            <a:ext cx="28575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015" y="3753023"/>
            <a:ext cx="20859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457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173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Características dos elementos   químicos</vt:lpstr>
      <vt:lpstr>Classificação dos elementos químicos: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</dc:creator>
  <cp:lastModifiedBy>Natalia</cp:lastModifiedBy>
  <cp:revision>6</cp:revision>
  <dcterms:created xsi:type="dcterms:W3CDTF">2020-05-28T14:57:15Z</dcterms:created>
  <dcterms:modified xsi:type="dcterms:W3CDTF">2020-05-28T15:58:44Z</dcterms:modified>
</cp:coreProperties>
</file>