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27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51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96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55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38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42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80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5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07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28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89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C637C-90E2-4924-8016-C30047B5EFCE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21990-DE18-4911-B5F5-BF42DEF4BE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31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3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Distribuição em subníveis X Grupo da tabela periódica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288076" cy="427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4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Distribuição em subníveis X Grupo da tabela periódica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Casos especiais!!!!</dc:title>
  <dc:creator>Natalia</dc:creator>
  <cp:lastModifiedBy>Natalia</cp:lastModifiedBy>
  <cp:revision>4</cp:revision>
  <dcterms:created xsi:type="dcterms:W3CDTF">2020-06-07T20:42:08Z</dcterms:created>
  <dcterms:modified xsi:type="dcterms:W3CDTF">2020-06-10T12:59:35Z</dcterms:modified>
</cp:coreProperties>
</file>