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C637C-90E2-4924-8016-C30047B5EFCE}" type="datetimeFigureOut">
              <a:rPr lang="pt-BR" smtClean="0"/>
              <a:t>10/06/2020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1990-DE18-4911-B5F5-BF42DEF4BE6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4276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C637C-90E2-4924-8016-C30047B5EFCE}" type="datetimeFigureOut">
              <a:rPr lang="pt-BR" smtClean="0"/>
              <a:t>10/06/2020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1990-DE18-4911-B5F5-BF42DEF4BE6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4514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C637C-90E2-4924-8016-C30047B5EFCE}" type="datetimeFigureOut">
              <a:rPr lang="pt-BR" smtClean="0"/>
              <a:t>10/06/2020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1990-DE18-4911-B5F5-BF42DEF4BE6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4969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C637C-90E2-4924-8016-C30047B5EFCE}" type="datetimeFigureOut">
              <a:rPr lang="pt-BR" smtClean="0"/>
              <a:t>10/06/2020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1990-DE18-4911-B5F5-BF42DEF4BE6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7551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C637C-90E2-4924-8016-C30047B5EFCE}" type="datetimeFigureOut">
              <a:rPr lang="pt-BR" smtClean="0"/>
              <a:t>10/06/2020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1990-DE18-4911-B5F5-BF42DEF4BE6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1388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C637C-90E2-4924-8016-C30047B5EFCE}" type="datetimeFigureOut">
              <a:rPr lang="pt-BR" smtClean="0"/>
              <a:t>10/06/2020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1990-DE18-4911-B5F5-BF42DEF4BE6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5423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C637C-90E2-4924-8016-C30047B5EFCE}" type="datetimeFigureOut">
              <a:rPr lang="pt-BR" smtClean="0"/>
              <a:t>10/06/2020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1990-DE18-4911-B5F5-BF42DEF4BE6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9804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C637C-90E2-4924-8016-C30047B5EFCE}" type="datetimeFigureOut">
              <a:rPr lang="pt-BR" smtClean="0"/>
              <a:t>10/06/2020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1990-DE18-4911-B5F5-BF42DEF4BE6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517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C637C-90E2-4924-8016-C30047B5EFCE}" type="datetimeFigureOut">
              <a:rPr lang="pt-BR" smtClean="0"/>
              <a:t>10/06/2020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1990-DE18-4911-B5F5-BF42DEF4BE6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6073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C637C-90E2-4924-8016-C30047B5EFCE}" type="datetimeFigureOut">
              <a:rPr lang="pt-BR" smtClean="0"/>
              <a:t>10/06/2020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1990-DE18-4911-B5F5-BF42DEF4BE6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1289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C637C-90E2-4924-8016-C30047B5EFCE}" type="datetimeFigureOut">
              <a:rPr lang="pt-BR" smtClean="0"/>
              <a:t>10/06/2020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1990-DE18-4911-B5F5-BF42DEF4BE6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0898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C637C-90E2-4924-8016-C30047B5EFCE}" type="datetimeFigureOut">
              <a:rPr lang="pt-BR" smtClean="0"/>
              <a:t>10/06/2020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21990-DE18-4911-B5F5-BF42DEF4BE6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6315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136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Distribuição em subníveis X Grupo da tabela periódica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00808"/>
            <a:ext cx="7288076" cy="4270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23528" y="260648"/>
            <a:ext cx="8496944" cy="6264696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741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8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Distribuição em subníveis X Grupo da tabela periódica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Casos especiais!!!!</dc:title>
  <dc:creator>Natalia</dc:creator>
  <cp:lastModifiedBy>Natalia</cp:lastModifiedBy>
  <cp:revision>4</cp:revision>
  <dcterms:created xsi:type="dcterms:W3CDTF">2020-06-07T20:42:08Z</dcterms:created>
  <dcterms:modified xsi:type="dcterms:W3CDTF">2020-06-10T12:59:35Z</dcterms:modified>
</cp:coreProperties>
</file>