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373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20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67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98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482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61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072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081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19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99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55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EC219-CB04-48FA-BD0C-9C7EA8EA597E}" type="datetimeFigureOut">
              <a:rPr lang="pt-BR" smtClean="0"/>
              <a:t>14/06/2020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A606-5FA7-41AC-BCEE-83B56963649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697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pt-BR" sz="8800" u="sng" dirty="0" smtClean="0">
                <a:solidFill>
                  <a:schemeClr val="accent1">
                    <a:lumMod val="75000"/>
                  </a:schemeClr>
                </a:solidFill>
              </a:rPr>
              <a:t>Diluição</a:t>
            </a:r>
            <a:endParaRPr lang="pt-BR" sz="88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396657"/>
            <a:ext cx="4876750" cy="366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11560" y="404664"/>
            <a:ext cx="7920880" cy="5976664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90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92696"/>
            <a:ext cx="5644268" cy="290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433" y="4149079"/>
            <a:ext cx="4604746" cy="211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467544" y="260648"/>
            <a:ext cx="8136904" cy="626469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24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268760"/>
            <a:ext cx="8855950" cy="6042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u="sng" dirty="0" smtClean="0"/>
              <a:t>nº de  mols do soluto</a:t>
            </a:r>
            <a:r>
              <a:rPr lang="pt-BR" sz="3600" b="1" u="sng" baseline="-25000" dirty="0" smtClean="0"/>
              <a:t>i </a:t>
            </a:r>
            <a:r>
              <a:rPr lang="pt-BR" sz="3600" b="1" u="sng" dirty="0" smtClean="0"/>
              <a:t>=  n° de mols do soluto</a:t>
            </a:r>
            <a:r>
              <a:rPr lang="pt-BR" sz="3600" b="1" u="sng" baseline="-25000" dirty="0" smtClean="0"/>
              <a:t>f</a:t>
            </a:r>
          </a:p>
          <a:p>
            <a:endParaRPr lang="pt-BR" sz="3200" b="1" baseline="-25000" dirty="0"/>
          </a:p>
          <a:p>
            <a:pPr algn="ctr"/>
            <a:endParaRPr lang="pt-BR" sz="5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(M</a:t>
            </a:r>
            <a:r>
              <a:rPr lang="pt-BR" sz="5400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.V</a:t>
            </a:r>
            <a:r>
              <a:rPr lang="pt-BR" sz="5400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 = M</a:t>
            </a:r>
            <a:r>
              <a:rPr lang="pt-BR" sz="5400" baseline="-25000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.V</a:t>
            </a:r>
            <a:r>
              <a:rPr lang="pt-BR" sz="5400" baseline="-25000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ctr"/>
            <a:r>
              <a:rPr lang="pt-BR" sz="5400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u </a:t>
            </a:r>
          </a:p>
          <a:p>
            <a:pPr algn="ctr"/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(C</a:t>
            </a:r>
            <a:r>
              <a:rPr lang="pt-BR" sz="5400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.V</a:t>
            </a:r>
            <a:r>
              <a:rPr lang="pt-BR" sz="5400" baseline="-25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 = C</a:t>
            </a:r>
            <a:r>
              <a:rPr lang="pt-BR" sz="5400" baseline="-25000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.V</a:t>
            </a:r>
            <a:r>
              <a:rPr lang="pt-BR" sz="5400" baseline="-25000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br>
              <a:rPr lang="pt-BR" sz="5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t-BR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t-BR" sz="36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pt-BR" sz="3600" b="1" baseline="-25000" dirty="0" smtClean="0"/>
          </a:p>
          <a:p>
            <a:endParaRPr lang="pt-BR" sz="3200" b="1" baseline="-25000" dirty="0"/>
          </a:p>
          <a:p>
            <a:r>
              <a:rPr lang="pt-BR" sz="3200" b="1" dirty="0" smtClean="0"/>
              <a:t> </a:t>
            </a:r>
            <a:endParaRPr lang="pt-BR" sz="3200" b="1" dirty="0" smtClean="0"/>
          </a:p>
        </p:txBody>
      </p:sp>
      <p:sp>
        <p:nvSpPr>
          <p:cNvPr id="3" name="Oval 2"/>
          <p:cNvSpPr/>
          <p:nvPr/>
        </p:nvSpPr>
        <p:spPr>
          <a:xfrm>
            <a:off x="1691163" y="2417892"/>
            <a:ext cx="5688632" cy="374441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60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45" y="2060848"/>
            <a:ext cx="8502351" cy="1540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79512" y="1340768"/>
            <a:ext cx="8653085" cy="3312368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843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235125"/>
            <a:ext cx="5622875" cy="56228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55776" y="332656"/>
            <a:ext cx="38725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b="1" dirty="0" smtClean="0">
                <a:solidFill>
                  <a:schemeClr val="accent2">
                    <a:lumMod val="75000"/>
                  </a:schemeClr>
                </a:solidFill>
              </a:rPr>
              <a:t>Vamos tentar....</a:t>
            </a:r>
            <a:endParaRPr lang="pt-BR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25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42" y="405183"/>
            <a:ext cx="7931668" cy="2871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67" y="3356992"/>
            <a:ext cx="7931668" cy="3213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107504" y="116632"/>
            <a:ext cx="8496944" cy="6552728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804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88640"/>
            <a:ext cx="8279739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44521"/>
            <a:ext cx="7488832" cy="3417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179512" y="0"/>
            <a:ext cx="8640960" cy="685800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20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27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Diluição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Diluição</dc:title>
  <dc:creator>Natalia</dc:creator>
  <cp:lastModifiedBy>Natalia</cp:lastModifiedBy>
  <cp:revision>4</cp:revision>
  <dcterms:created xsi:type="dcterms:W3CDTF">2020-06-14T15:46:03Z</dcterms:created>
  <dcterms:modified xsi:type="dcterms:W3CDTF">2020-06-14T16:26:57Z</dcterms:modified>
</cp:coreProperties>
</file>