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8T00:15:15.825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4325">
    <iact:property name="dataType"/>
    <iact:actionData xml:id="d0">
      <inkml:trace xmlns:inkml="http://www.w3.org/2003/InkML" xml:id="stk0" contextRef="#ctx0" brushRef="#br0">7888 10443 0,'0'0'84,"25"0"-30,74 0-23,-25 25-16,-24-1 1,0-24-15,-1 25 20,50-25-5,1 0 0,-51 0-1,1 0 1,-1 0-1,1 0 1,0 0-9,49 0 8,-50 0 1,26 0-1,-50 25 1,24 0 0,-24 0-1,0-25-8,25 0 8,24 0 1,0 0 0,1 0-1,-26-25 1,-24 25 0,0 0 6,0 0-7,24 0-14,1-25 45,49 25-45,-24-25 0,-1 25 19,-24 0-19,-26 0 30,1 0-16,0 0 1,0 0-15,24 0 13,-24 0 8,25 0-6,-25 0 0,0 0-1,-1 0 1,1 0 15,0 0-9,124 25 366,24 25-373,26-50 1,24 0-15,-25 0 29,-49 24-14,-49 1-15,123 0 24,-74 0-10,24 24 1,-24 1-1,25 0 1,-1-26-15,-24 1 29,-74-25-23,-1 0 9,-49-25-1,24-24 1,75 49 258,-24 0-258,-26 0-1,25-50-14,149-49 14,-74 25 1,-25 24-1,-75 0-9,25 26 10,75 24 0,-50 0-1,-25 0 1,-24 0-1,-26 0 6,1-25-15,0-25 10,24 50-1,75-25 1,0 1-1,-50 24 1,0 0 0,0 0 6,0 0-21,-24 0 14,-50 0 16,24 24 258,1 1-274,24-25-14,1 0 36,-26 25-21,1-25-15,24 25 13,1-25 2,-1 25 0,-49-25-1,0 0 1,0 24-10,-1-24 25,-24 25-15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8T00:15:43.724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59025">
    <iact:property name="dataType"/>
    <iact:actionData xml:id="d0">
      <inkml:trace xmlns:inkml="http://www.w3.org/2003/InkML" xml:id="stk0" contextRef="#ctx0" brushRef="#br0">13568 12204 0,'0'-50'15,"25"1"7,-25-1-21,25 25 14,-25 0 0,25 25 52,-25 25-14,0 25-37,-25 24-1,0 1 7,0 74-21,0 49 30,1-24-16,-1-75-14,25-25 14,0 1 1,0 24 6,0 75-7,0-1 1,0-74 0,0 1-15,0 48 29,0 1-29,0-50 22,0-24-7,0-1-1,-25-74 16,25 25 7,-50-50 62,26-49-84,-51-1-1,-24-24 1,24 25 0,26 49-1,-1 0 1,50 0 6,-25 1-6,100 24 84,-26 49-84,1-24-15,49 99 13,1 50 2,-26-50 6,-24-50-3,24-24-4,-49-25 1,-25-1 0,25-24-1,-1 0-14,51-49 55,-1-125-25,1-49-16,-26 99-14,-24 49 24,25 26-24,-50 24 14,24 25 16,1 0 69</inkml:trace>
    </iact:actionData>
  </iact:action>
  <iact:action type="add" startTime="91073">
    <iact:property name="dataType"/>
    <iact:actionData xml:id="d1">
      <inkml:trace xmlns:inkml="http://www.w3.org/2003/InkML" xml:id="stk1" contextRef="#ctx0" brushRef="#br0">20017 10344 0,'25'0'135,"50"24"-120,-1-24 1,-24 25 0,-1-25 2,75 25-15,-25-25 13,-24 25 0,24-25-1,-74 25 1,0-1 0,24-24 5,26 0-15,24 25 10,0-25 0,-49 0-1,-1 0 1,-24 0-1,25 0 8,49 0-8,-25-25-14,1 1 14,-26 24 1,1 0-1,-25 0 1,24 0 6,26 0-6,-1 0-1,1 0 1,-1 0-15,-24 0 14,-25 0 0,24 0 302,26 0-311,123 0 26,50 0-17,223 0 1,-24 49-15,123 75 14,-173-74 26,-149-25-40,-149-25 299,1-25-285,49 0 1,173 0 0,-24 25-1,99 0 1,-100 25-10,-49 25 10,-74-26 0,-75-24-1,-25 0 255,150-49-254,49 24-1,49 25-14,25 0 30,-123 50-16,-51 24-8,-98-74 241,-26 0-233,75-74 1,99-1 6,-49 26-21,25-26 29,73 26-14,-73 24-15,-75 25 13,-50 0 2,-24 0 6,-25 0-6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8T00:17:29.796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33067">
    <iact:property name="dataType"/>
    <iact:actionData xml:id="d0">
      <inkml:trace xmlns:inkml="http://www.w3.org/2003/InkML" xml:id="stk0" contextRef="#ctx0" brushRef="#br0">18058 12526 0,'0'0'15,"25"0"143,148-24-142,-98 24-9,-26 0 8,-24 0 1,0 0-1,24 0 1,1 0 0,25 0 2,-1-25-15,-24 25 13,-1 0 0,1 0-1,24 0 1,25 0 0,-24 0-1,-26 0 7,26 0-6,49 0 257,-25 0-272,25 0 14,199-50 1,-75 1-1,74-26 1,1 1-15,-100 49 29,-50 25-23,-123 25 272,24 0-263,-24 49-10,198 0 26,-25 1-31,125 24 29,-26-25-29,-49-24 29,-75-25-23,26-50 297,-1 0-288,99 25-15,-49 25 13,-25 49 2,50 50-1,-75-24 1,-124-76 0,224-396 470,-50 75-471,-1 98-8,-23 75 9,-101 75-1,-73 24 1,-50 25 0,-1 0-1</inkml:trace>
    </iact:actionData>
  </iact:action>
  <iact:action type="add" startTime="36962">
    <iact:property name="dataType"/>
    <iact:actionData xml:id="d1">
      <inkml:trace xmlns:inkml="http://www.w3.org/2003/InkML" xml:id="stk1" contextRef="#ctx0" brushRef="#br0">18703 14015 0,'25'0'112,"-1"0"-90,26 0-6,24 0-15,50 49 29,-24-24-29,24 25 29,24-26-14,26 26-6,-50-25 5,-49 0 1,-26-25-15,-24 0 14,49 0 286,1-25-286,-1 25 1,1 0-15,98 0 18,1 0-17,-50 25 29,0 24-30,0-49 14,-25 0 0,-49 50 1,-25-50 230,24 0-231,26-25 1,98 0-15,26 0 29,-26 1-14,51-1-10,-51 25 10,-49 25-1,75-50 249,73-25-242,26 1-21,49 24 29,-74 25-29,-50 0 29,-24 0 225,-25 0-240,-1 0 1,26 25-1,-100-1 1,-25-24-10,-49 0 10,0 0 0,24 0-1,-49 25 1,50-25 0,25 0-1,24 0-8,0 50 24,0-25-15,-74-1-1,0 1-14,0 0 40,-1-25-10</inkml:trace>
    </iact:actionData>
  </iact:action>
  <iact:action type="add" startTime="40486">
    <iact:property name="dataType"/>
    <iact:actionData xml:id="d2">
      <inkml:trace xmlns:inkml="http://www.w3.org/2003/InkML" xml:id="stk2" contextRef="#ctx0" brushRef="#br0">18777 15553 0,'25'0'153,"25"49"-152,74 1 14,99-1 1,0 26-1,224 24 1,-150-25-1,1-24 1,0 0 6,-100-26-6,-99-24-1,-49 0 281,49 0-264,149-49-31,25-26 13,173-49 6,-49 25 2,-74 50-7,-75-1 1,-124 50-1,99 0 239,75 0-238,24 0-1,-74 0 1,-49 50 0,24-1-1,-99 1-8,-74-25 9,24-25 231,-24 0-231,24 0-15,75 0 20,-25 0-5,-50 0-1,1 0-14,-1-25 14,0 25 0,-24 0 17,-25 0-7,-25 25 22</inkml:trace>
    </iact:actionData>
  </iact:action>
  <iact:action type="add" startTime="43924">
    <iact:property name="dataType"/>
    <iact:actionData xml:id="d3">
      <inkml:trace xmlns:inkml="http://www.w3.org/2003/InkML" xml:id="stk3" contextRef="#ctx0" brushRef="#br0">18256 17512 0,'99'0'135,"1"-25"-113,-1 25-7,174-49 1,0 24 0,223 25-1,-99 0 1,223 0 0,-174 49-10,-173-24 10,-124-25-1,-25 0 1,-75 0 0,125 0 257,49 0-257,125 0-1,-1 0 1,124 25-1,-173 74-8,-75-49 9,-74-50-1,74 0 236,-24 0-229,123 0-6,-49 0 0,-99 25-1,-50-25 1,-25 0 0,-50 0-1</inkml:trace>
    </iact:actionData>
  </iact:action>
  <iact:action type="add" startTime="68016">
    <iact:property name="dataType"/>
    <iact:actionData xml:id="d4">
      <inkml:trace xmlns:inkml="http://www.w3.org/2003/InkML" xml:id="stk4" contextRef="#ctx0" brushRef="#br0">6995 12378 0,'50'0'625,"-26"0"-610,1 0 1,0 0 0,0 0-1,0 0-14,-1 0 36,1 0-21,0 0-1,25 0 1,-1 0 0,1 0-1,-25 24 7,-1-24-6,-24 25 15,25-25-15,25 0 37,-25 0-37,24 0 15,-24 0-30</inkml:trace>
    </iact:actionData>
  </iact:action>
  <iact:action type="add" startTime="70081">
    <iact:property name="dataType"/>
    <iact:actionData xml:id="d5">
      <inkml:trace xmlns:inkml="http://www.w3.org/2003/InkML" xml:id="stk5" contextRef="#ctx0" brushRef="#br0">6846 14238 0,'25'0'62,"0"0"-24,0 0-37,24 0 29,26 0-14,-1 0-1,-24 0-8,-1 0 8,26 0-14,24 0 14,-25 0 16,-24 0-30,-25 0 30,-1 0-22,1 0 23</inkml:trace>
    </iact:actionData>
  </iact:action>
  <iact:action type="add" startTime="71410">
    <iact:property name="dataType"/>
    <iact:actionData xml:id="d6">
      <inkml:trace xmlns:inkml="http://www.w3.org/2003/InkML" xml:id="stk6" contextRef="#ctx0" brushRef="#br0">6772 15677 0,'0'0'1,"49"0"13,1 0 2,74 0-1,25 0 8,-75 0-8,1 24 1,-26-24-1,-24 0-14,0 0 14,24 0 117,1 0-126,-25 0 10,24 0-1,-24 0 1,0 0 0,25 0-1,24 0 1,-24 0 6,-1 25-21,-24-25 14,0 0 0,0 0 38</inkml:trace>
    </iact:actionData>
  </iact:action>
  <iact:action type="add" startTime="72604">
    <iact:property name="dataType"/>
    <iact:actionData xml:id="d7">
      <inkml:trace xmlns:inkml="http://www.w3.org/2003/InkML" xml:id="stk7" contextRef="#ctx0" brushRef="#br0">6400 17537 0,'24'0'84,"1"0"-53,50 0-15,-1 0 0,50 0 6,124 25-6,-25 0-1,50-1 1,0 1-1,-99 0 1,-125 0-15,-24-25 24,0 0-10,-25 25 1,0-1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8T00:18:51.63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38032">
    <iact:property name="dataType"/>
    <iact:actionData xml:id="d0">
      <inkml:trace xmlns:inkml="http://www.w3.org/2003/InkML" xml:id="stk0" contextRef="#ctx0" brushRef="#br0">11088 2877 0,'0'25'354,"49"-25"-353,1 25 14,24 0 0,1-25 1,-26 0-10,1 0 10,0 0 0,49-25-1,25 0 1,0 0 0,-50 25-1,1 0-8,-26 0 8,50-24 1,-24 24 0,-1 0-1,-24 0 1,-25 0 6,0 0 9,-1-25 0,1 25-15,0-25 0,0 25 6,24 0-6,1 0-1,24 50-14,-24-26 14,0 1 16,-26 0-24,1 0 8,-25 0 32,25-25-9,0 0 40</inkml:trace>
    </iact:actionData>
  </iact:action>
  <iact:action type="add" startTime="40171">
    <iact:property name="dataType"/>
    <iact:actionData xml:id="d1">
      <inkml:trace xmlns:inkml="http://www.w3.org/2003/InkML" xml:id="stk1" contextRef="#ctx0" brushRef="#br0">10889 5085 0,'0'-25'15,"0"0"186,25 25-186,0 0 1,0 0 0,-1 0 6,1 0 9,0 0-15,0 0-1,24 0 1,1-24 0,-25 24-10,25-25 10,-26 25-1,1 0 1,25 0 0,-1 0-1,26 0 5,-26 0-18,1 0 14,-25 0 0,24 0-1,1-25 16,24 0-30,26 0 21,-51 25-7,1 0-14,-1 0 14,-24 0 0,25 0 17,24 0-17,26 0-5,24 50 6,-75 0 0,1-26-1,-25 1 1,-1-25-1,1 0 1,-25 25-6,25-25 21,0 0-15,0 0 0,-1 0-1,1 0 7,0 0-6</inkml:trace>
    </iact:actionData>
  </iact:action>
  <iact:action type="add" startTime="42281">
    <iact:property name="dataType"/>
    <iact:actionData xml:id="d2">
      <inkml:trace xmlns:inkml="http://www.w3.org/2003/InkML" xml:id="stk2" contextRef="#ctx0" brushRef="#br0">11757 7119 0,'25'0'247,"25"0"-231,-1 0 15,-24 0-29,0 0 2,0 0 12,24 0-1,26-25 1,-26 25 0,1-25-1,0-24 1,-1 49 6,-24 0-21,50-25 29,-1 25-15,0 0-14,-24-25 14,24 25 7,-24 0-6,-25-25-15,49 25 13,25 0 2,-24 0 0,-26 0-1,1 0 12,24 0-12,-24 0 1,25 0-1,24 0-14,-25 0 14,-24 0 1,-1 0 6,-24 0-6,25 0 0,24 0-1,1 0 1,-26 0-1,1 0 8,-25 0-8,24 0 302,1 0-286,-1 0-15,1 0 0,0 0-10,-1 0 10,26 0-1,-26 0 1,1 0-15,-25 0 29,0 0-14,-25 25-10,24-25 10,1 0 0,0 0 15,0 25 0</inkml:trace>
    </iact:actionData>
  </iact:action>
  <iact:action type="add" startTime="44996">
    <iact:property name="dataType"/>
    <iact:actionData xml:id="d3">
      <inkml:trace xmlns:inkml="http://www.w3.org/2003/InkML" xml:id="stk3" contextRef="#ctx0" brushRef="#br0">11361 8954 0,'24'0'178,"1"0"-162,0 0-10,0 0 10,24 0 15,51 0-15,-26 0-1,-24 0 1,24 0-10,25 0 10,25 0 0,25 0-1,-74 0 1,-26 0 0,50 0 3,25-24 3,25 24-21,-74-25 13,24 25 2,99 0 0,1 25-1,-50 24 8,-25-24-8,0 0 1,74 0-1,-49 0-14,-75-25 30,1 0-16,-51 0-5,26-25 6,-25 25 0,0-50-1,49 25 1,-24 25-1,-25 0 1,-1 0-10</inkml:trace>
    </iact:actionData>
  </iact:action>
  <iact:action type="add" startTime="46797">
    <iact:property name="dataType"/>
    <iact:actionData xml:id="d4">
      <inkml:trace xmlns:inkml="http://www.w3.org/2003/InkML" xml:id="stk4" contextRef="#ctx0" brushRef="#br0">11559 11137 0,'50'0'238,"24"0"-207,0 0-15,-24 0 0,24 25-15,50-25 23,-24 0-23,-1 0 29,-49 0-29,-26 0 14,26 0 1,24 0-1,26 0 7,-26 0-6,0 0 0,1 0-1,-26 0 1,26 0 0,49 0-15,-25 0 20,-49 0-6,24 0 1,-24 25 0,49-25-1,50 25 1,-75 0 3,1-25-16,-51 24 13,26-24-1,0 0 1,-26 0-1,76 0 1,-1 0 0,0 0-10,0 0 10,-49 0-1,24 0 1,1 0 0,-50 0-1,-1 0 8,1 0-8,0 0-14,0 0 14,0 0 57</inkml:trace>
    </iact:actionData>
  </iact:action>
  <iact:action type="add" startTime="49041">
    <iact:property name="dataType"/>
    <iact:actionData xml:id="d5">
      <inkml:trace xmlns:inkml="http://www.w3.org/2003/InkML" xml:id="stk5" contextRef="#ctx0" brushRef="#br0">11336 13047 0,'25'0'323,"-1"0"-308,26 0 1,-25 0-15,0 0 14,24 0 0,-24-25 7,49 25-6,26-24 0,-26 24-1,-24 0 1,-1 0-1,1 0 1,24 0-9,25 0 8,-24 0 1,-1 0 0,-49 0-1,25-25 1,24 25 6,75-25-6,-50 25-1,-24 0 1,-26-25-15,-24 25 13,25 0 2,24 0 0,0 0 6,-24 0-7,24 0 1,-49 0 0,0 0 15,0 0-6,0 0 60,0 0-84,24 0 13,1 0 2,-1 0-15,1 0 14,0 0 16,-26 25-15,1-25-6,25 0 5,-25 0 1,-1 25-1,1 0-14,0-25 45,0 0-37,-25 24 107,0-48 91</inkml:trace>
    </iact:actionData>
  </iact:action>
  <iact:action type="add" startTime="51270">
    <iact:property name="dataType"/>
    <iact:actionData xml:id="d6">
      <inkml:trace xmlns:inkml="http://www.w3.org/2003/InkML" xml:id="stk6" contextRef="#ctx0" brushRef="#br0">11261 15429 0,'25'0'170,"0"0"-134,0 0-35,24 0 14,1 0 0,0 0 1,-1 0 0,26 0-1,49 0 7,-25 0-6,-25 0 0,1 24-1,-1-24 1,50 0-1,0 0-14,0 0 21,-49 0-7,73 0 1,51 25-1,24 25 1,-49-1 0,-1 1-1,-49 0-5,0-26 6,-74 26 0,-25-50 15,-25 25-16,0 0 23,0-1-6</inkml:trace>
    </iact:actionData>
  </iact:action>
  <iact:action type="add" startTime="63311">
    <iact:property name="dataType"/>
    <iact:actionData xml:id="d7">
      <inkml:trace xmlns:inkml="http://www.w3.org/2003/InkML" xml:id="stk7" contextRef="#ctx0" brushRef="#br0">19769 1488 0,'-24'0'185,"-1"-25"-101,25 1-68,-25-1-1,0 0 1,0 25 0,-49-25 6,24 25-7,1 0-14,-1 0 14,25 0 1,-24 0 22,-51 25-23,26 25-14,0-1 29,24-24-29,0 25 30,26-26-9,-1 26-6,25 0-1,0-1 1,0 26-1,0-1 1,-25-24 0,25 24-10,0-24 10,0-1 0,0-24-1,-25 0 1,25 25-1,0-26 1,0 26-9,0 49 8,0-24 1,0-1-1,0-24 1,0-26 0,0 26-1,0-25 7,0 0-21,0 0 14,25 24 16,0 1-15,0-1 6,-25-24-6,24 25-1,1-25 1,50-1 0,-51 1-1,26 0 1,0-25-10,-26 25 10,1-25 0,0 0-15,0 0 13,24-25 33,-24 0-40,25 0 8,24 1 1,1-1 0,-26 25-1,-24-25 1,25 25-1,-50-25-8,25 0 9,-1-24-1,26 24 1,-25 0 0,0 0-1,24 1 7,-24 24-6,0-25-15,0 0 14,-1 25 0,-24-25 1,25 25-1,-25-50 7,25 1-6,-25 24 0,0 0-15,0 0 29,25 25-29,-25-49 13,0-1 9,0 25-8,0 1 1,0-1 0,0 0-1,0 0-14,0 0 14,0-24 23,0-26-23,0 1 1,0 24-1,0 26 1,0-1 0,0-25-10,0 25 26,0 1-17,0-1 16,0 0-15,-25-25-9,25 26 8,0-1 1,-25-25 0,0 25-1,25 0 1,-24 25 5,-1-24-5,0 24 0,0-25 0,0 25-1,1-25-14,-1 0 36,25 0-6,-25 1 0</inkml:trace>
    </iact:actionData>
  </iact:action>
  <iact:action type="add" startTime="76444">
    <iact:property name="dataType"/>
    <iact:actionData xml:id="d8">
      <inkml:trace xmlns:inkml="http://www.w3.org/2003/InkML" xml:id="stk8" contextRef="#ctx0" brushRef="#br0">18703 4887 0,'25'0'274,"-1"0"-259,1 0 17,25 0-17,-1 0-9,-24 0 10,0 0 0,0 0-1,0 0 1,-1 0-1,51 0 1,-26 0 6,1 0-6,-25 0-1,0 0-14,-1 0 30,1 0-30,0 0 20,0 0-5,0 0-1,24 0-14,26 0 14,-51 0 16,1 0-5</inkml:trace>
    </iact:actionData>
  </iact:action>
  <iact:action type="add" startTime="78392">
    <iact:property name="dataType"/>
    <iact:actionData xml:id="d9">
      <inkml:trace xmlns:inkml="http://www.w3.org/2003/InkML" xml:id="stk9" contextRef="#ctx0" brushRef="#br0">20762 4936 0,'49'0'241,"1"0"-240,24 0 14,-49 0 0,25 0 1,24-25 0,25 25 6,-24 0-21,-1 0 13,0-24 2,75-1 0,25 0-1,-50 25 1,25 0 0,-50 0-10,50 25 25,-75 0-30,1-25 14,-51 0 1,1 24-1,0-24 1,-25 25 22</inkml:trace>
    </iact:actionData>
  </iact:action>
  <iact:action type="add" startTime="80827">
    <iact:property name="dataType"/>
    <iact:actionData xml:id="d10">
      <inkml:trace xmlns:inkml="http://www.w3.org/2003/InkML" xml:id="stk10" contextRef="#ctx0" brushRef="#br0">20166 3795 0,'-25'0'84,"1"-49"-31,-51 24-52,26-25 14,-1 50 0,25-25 1,-24 0 0,49 1 3,-50-1-17,-24 25 14,-26 0 0,26 0-1,24 0 17,25-25-17,-24 25-10,24 0 16,-49 0 10,-50 74-15,0 1-15,74-25 13,0-1 9,26 1-8,-1-1-14,25 1 29,-50-25-14,25 24-15,25 1 29,-49-25-23,24 0 9,-25 49-1,26-49 1,-1 24-1,0 1 1,-25 24 0,26 26-10,-1 24 10,25-25 0,0-25-1,-25-24 1,25 0-1,0-1 3,0 26-12,0-1 10,0 25 0,0-24-1,0-1 1,25 0-1,24-24 1,26 0-9,-26-26 8,1 1 1,0 0-1,-1-25 1,-24 25 0,25 0 6,74 74-7,-25-25 1,25-24-1,-75-50 1,1 0-15,0 0 14,24 0 7,-24-50-6,74 1-1,25-26 1,-75 26-15,25-26 29,-49 26-14,-1 24-10,51-74 10,24-25 0,0-50-1,-25 0 1,0 50-1,-24 0 1,-51 50-9,1-1 8,0-73 1,0-26 0,0 0-1,-1 50 1,-24 50-1,0 0 8,0-1-22,0 1 13,-24 24 2,-26-49 0,0 24-1,-24 26 7,-25-26-6,-25 26 0,24 24-1,26 0 1,49 25-1,25-25 1,-25 1-9,1 24 8,24-25 1</inkml:trace>
    </iact:actionData>
  </iact:action>
  <iact:action type="add" startTime="83349">
    <iact:property name="dataType"/>
    <iact:actionData xml:id="d11">
      <inkml:trace xmlns:inkml="http://www.w3.org/2003/InkML" xml:id="stk11" contextRef="#ctx0" brushRef="#br0">21357 3646 0,'0'-25'34,"-25"25"-2,0-24-17,0 24 1,1 0 6,-1 0-21,0 0 14,-49 24 16,-1 1-16,1-25 8,24 50-8,1-25 1,49 0 0,-25 24-1,0 26 1,0-26-1,25 26-8,0-1 9,-25 0-1,1-24 1,-1 24-1,0 26 1,25 24 0,0-50 6,0-24-21,0-26 13,0 1 2,0 0 0,0 0-1,0 24 7,25 26-6,0-1-15,-25 1 14,24-1 0,1-49 1,0 0 0,-25 24 6,50-24-7,24-25 1,0 25 0,1 0-1,-26 0 1,-24-25 0,25 24-6,-25-24 5,-1 0 1,26 0-15,0 0 13,24 0 2,-24 0 0,-1 0 6,-24 0-6,25 0-1,-26 0 1,26 0 15,-25 0-15,0-24-7,49-1 7,1 0 0,-1 25-1,-49-25 1,0 0-15,24 1 29,-24-26-23,0-24 8,24 24 1,-49 0 0,50 26-1,-50-1 1,50 0 0,-26 0 6,1 0 9,-25 0-15,25 1-1,-25-26 7,0 0-6,0 1 0,0-1-15,0 25 13,0 1 2,0-1-1,0-25 8,0 25-8,0 1 1,0-26-1,0-24-14,0 24 14,0-24 16,0 24-24,0 25 9,0-24-1,-25 24 1,0-25 15,1 50-15,24-25-10,-25 25 10,25-49-1,-50 24 1,50 0 0,-49-24-1,24-1 2,-50 25-12,1 0 11,0 25-1,24 0 1,0 0 0,26 0-1,-26 0 7,25 0-6,-25 0 15,1 0-15,-26 0-15,1 0 29,49 0-24,0 0 10,1 0 15</inkml:trace>
    </iact:actionData>
  </iact:action>
  <iact:action type="add" startTime="97502">
    <iact:property name="dataType"/>
    <iact:actionData xml:id="d12">
      <inkml:trace xmlns:inkml="http://www.w3.org/2003/InkML" xml:id="stk12" contextRef="#ctx0" brushRef="#br0">18802 6796 0,'25'0'505,"0"0"-483,-1 0-6,1 0 15,0 0 16,0 0-25,0 25-7,-1-25-14,1 0 14,0 0 1,25 0 21,-26 0-21,1 0 0,0 0 31,0 0-32,0 0 7,24 0 10,-24 25-17,0-25 1,24 0 0,-24 0 5,0 25 11,0-25-1,0 0 7,-1 0 9,-24 25-32,25-25 1,0 0-10,0 0 10,0 0 0,0 0 30,-25 25-30,24-25 10,-24 24 519</inkml:trace>
    </iact:actionData>
  </iact:action>
  <iact:action type="add" startTime="100159">
    <iact:property name="dataType"/>
    <iact:actionData xml:id="d13">
      <inkml:trace xmlns:inkml="http://www.w3.org/2003/InkML" xml:id="stk13" contextRef="#ctx0" brushRef="#br0">20910 7119 0,'25'-25'216,"0"25"-200,-25-25-1,50 25 1,24 0-15,-24 0 14,-26 0 7,1 0-21,25 0 29,-25 0-15,24 0 1,-24 25 22,25-25-22,-26 0-1,1 0 1,0 0-1,0 0 1,24-25 0,-24 25-10,0 0 10,25 0-1,-1 0 1,1 0 0,-25 0-1,0 0 1,-1 0 6,1 0-6,0 0 15,-25-24-15,25 24 57,-25-25 100</inkml:trace>
    </iact:actionData>
  </iact:action>
  <iact:action type="add" startTime="102002">
    <iact:property name="dataType"/>
    <iact:actionData xml:id="d14">
      <inkml:trace xmlns:inkml="http://www.w3.org/2003/InkML" xml:id="stk14" contextRef="#ctx0" brushRef="#br0">23490 7045 0,'0'-25'15,"50"25"286,-1 0-285,26 0 0,-51 0-1,1 0-14,50 0 19,-1 0-4,-24 0-1,-1 0 1,1 0-1,-25 0 1,24 0 6,1 0-7,24 0 1,1 0 0,-26 0-1,1 0 1,-25 0 0,0 0-6,-1 0 5,1 0 1,25 0 0,-1 0-1,1 0 1,24 0 6,-49 0-21,25 0 14,-25 0 0,24 25 1,1-25-15,-25 0 13,0 0 2,-1 0 6,-24 24-6,25-24-1,-25 25 1</inkml:trace>
    </iact:actionData>
  </iact:action>
  <iact:action type="add" startTime="121810">
    <iact:property name="dataType"/>
    <iact:actionData xml:id="d15">
      <inkml:trace xmlns:inkml="http://www.w3.org/2003/InkML" xml:id="stk15" contextRef="#ctx0" brushRef="#br0">18777 9128 0,'25'0'219,"49"0"-204,1 0-8,-1 0 9,-24 0-1,24 0 1,75 0 0,-50 0-1,-24 25 7,-26-25-21,-24 25 14,25-25 1,-25 0 15,-25 25-16,24-1 11,26-24-10,-50 25 15,25-25-15</inkml:trace>
    </iact:actionData>
  </iact:action>
  <iact:action type="add" startTime="123892">
    <iact:property name="dataType"/>
    <iact:actionData xml:id="d16">
      <inkml:trace xmlns:inkml="http://www.w3.org/2003/InkML" xml:id="stk16" contextRef="#ctx0" brushRef="#br0">20985 9277 0,'25'0'246,"-1"0"-230,26 0 6,0 0-21,-1 0 14,1 0 1,24 0-1,50 0 1,-25 0-1,-24 0 1,-1 0-9,26 0 8,-26 0 1,0 0-1,-24 0 1,-25 0 0,0 0-1,-1 0 23,1 0 9</inkml:trace>
    </iact:actionData>
  </iact:action>
  <iact:action type="add" startTime="126503">
    <iact:property name="dataType"/>
    <iact:actionData xml:id="d17">
      <inkml:trace xmlns:inkml="http://www.w3.org/2003/InkML" xml:id="stk17" contextRef="#ctx0" brushRef="#br0">23564 9327 0,'0'-25'100,"25"25"16,0-25-101,49 0 1,50 0 0,-24 1-1,24-26 2,99 0-12,-49 50 11,-50 0-1,-25 0 1,-50 25 0,1 0-1,-25-25 7,-25 25-6,0 0 31</inkml:trace>
    </iact:actionData>
  </iact:action>
  <iact:action type="add" startTime="130326">
    <iact:property name="dataType"/>
    <iact:actionData xml:id="d18">
      <inkml:trace xmlns:inkml="http://www.w3.org/2003/InkML" xml:id="stk18" contextRef="#ctx0" brushRef="#br0">26144 8880 0,'25'0'219,"25"0"-218,-26 0 36,26 0-22,0 0 1,24 0-1,0 0 1,-24 0 1,-25 0-12,24 0 11,26 0-1,24 0 1,-25 0 0,1 0-1,-1 0 1,-24 25-10,49-25 26,0 49-31,25 1 13,-24 0 17,-26-25-15,-24-1-9,-1 1 8,-24-25-14,25 0 14,-26 0 32,-24 25-9,0 0-7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8T00:21:42.96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act:action type="add" startTime="31011">
    <iact:property name="dataType"/>
    <iact:actionData xml:id="d0">
      <inkml:trace xmlns:inkml="http://www.w3.org/2003/InkML" xml:id="stk0" contextRef="#ctx0" brushRef="#br0">10542 5383 0,'25'0'219,"0"0"-187,-1 24 21,26-24-37,0 25-1,-1 0 1,1-25 0,-25 25-1,-1-25 1,1 25-10,0-25 10,25 0 0,24 0-1,0 24 1,-24 1-1,0 0 1,-25-25 6,-1 0 10,-98 0 121,-50 0-152,0 0 14,74 0 1,-49 0-1,-75 0 1,50 0-1,75 0 1,-1 0-9,25 0 8,1 0 1,-1 0-1,0 0 1,0 0 15,25-25 42,25 25-31,0 0-11,74 25-15,0-25-1,-24 0 1,-26 0-1,-24 25-8,25-25 9,-1 0-1,26 0 1,-26 0 0,-24 0-1,0 0 1,0 0-10,-1 0 10,1 0 0,0 0 30,0 0 24,-75 0 45,-49 0-114,25 0 14,-1-25 8,26 0-8,-1 25 1,0-25 0,-24 25-1,0-24 1,24 24-1,25 0 23,75-50 81,24 25-103,1 25-1,-1 0 1,50 0-9,50 0 8,-50 50 1,-50-25 0,1-1-1,-1-24 1,0 0 6,-49 0 9,-50 0 31,1 0-55,-1 0 9,0 0-15,0-24 13,-24 24 2,-100 0-1,25 0 1,24 0 6,51 0-6,-1 0 0,1 0-1,-1 0 1,25 0 25,0-25 6,1 25-16,-1 0-15,-25 0 6,25 0 9,1 0 38,-1 0-22,0 0-31,50 0 69,49 0-54,1 25-25,-26-25 10,1 24 0,-25-24-15,-1 0 13,26 0 2,49 0-1,0 0 8,-49 0-8,0 0 1,-26 0-1,1 0 17,-25 25-17,0 0 11</inkml:trace>
    </iact:actionData>
  </iact:action>
  <iact:action type="add" startTime="64951">
    <iact:property name="dataType"/>
    <iact:actionData xml:id="d1">
      <inkml:trace xmlns:inkml="http://www.w3.org/2003/InkML" xml:id="stk1" contextRef="#ctx0" brushRef="#br0">10046 7516 0,'50'0'200,"-1"0"-169,-24 0-15,0 0-15,0 0 14,24 0 16,-24 0-9,0 0-21,49 0 29,-24 0-29,24 0 30,-49 0-16,0 25-5,0-25 6,-1 0 15,26 0-15,0 0-15,-1 0 13,-24 0 12,25 0-10,-26 24-15,1-24 13,-25 25 18,25 0-31,0-25 13,0 0 2,-1 0-10,-24 25 41,25-25 7</inkml:trace>
    </iact:actionData>
  </iact:action>
  <iact:action type="add" startTime="66913">
    <iact:property name="dataType"/>
    <iact:actionData xml:id="d2">
      <inkml:trace xmlns:inkml="http://www.w3.org/2003/InkML" xml:id="stk2" contextRef="#ctx0" brushRef="#br0">13915 7516 0,'75'0'162,"-1"0"-155,-24 0 8,-1 0 1,1 0 0,49 0-15,1 0 13,-51 0 18,1 0-22,24 0 5,-24 0 1,24 0-1,25 0 1,-49 0 0,0 0-15,-26 0 20,1 0-5,25 0 15,-25 0 0,-1 0-15,1 0-10,0 0 10,-25 25 31</inkml:trace>
    </iact:actionData>
  </iact:action>
  <iact:action type="add" startTime="77559">
    <iact:property name="dataType"/>
    <iact:actionData xml:id="d3">
      <inkml:trace xmlns:inkml="http://www.w3.org/2003/InkML" xml:id="stk3" contextRef="#ctx0" brushRef="#br0">10244 7441 0,'-24'0'41,"24"-24"-10,-25 24 0,25-25 26,-25 0-56,-25 25 29,50-25-14,-24 0 0,-1-24 6,25-1-7,-25 1 1,0-26 0,25 26-1,0 24 1,0 0-15,0-25 36,0-74-22,50-25 1,24 25 0,-49 75-1,-25 24 2,0 0-10,25 25 9,0-74-1,24-1 1,1-73 0,-25 73-1,-25 26 1,24 24-10,1-25 10,0 1 15,49-1-15,50-25 0,-49 75-1,-26-49-8,1 49 8,-25-25 1,0 25 0,-1 0-1,-24 25 1,50 0 6,-25-1-6,0 26-1,74-25 1,-50 0-15,1 24 14,0 1 0,-25 0 7,-1 24-6,1 25-15,-25-24 29,0 24-14,0-50-1,0 1 1,0-25-10,0 24 10,0 26-1,0 24 1,0-25 0,25-24-1,-25 25 1,0-51-10,0 1 10,0 25 0,0-25-1,0 49 1,0 25 0,0-49 5,0-1-5,0-24-15,0 0 14,0 0 32,-25 24-25,0-24 9,1 0-15</inkml:trace>
    </iact:actionData>
  </iact:action>
  <iact:action type="add" startTime="80009">
    <iact:property name="dataType"/>
    <iact:actionData xml:id="d4">
      <inkml:trace xmlns:inkml="http://www.w3.org/2003/InkML" xml:id="stk4" contextRef="#ctx0" brushRef="#br0">13643 7640 0,'0'-25'112,"0"-25"-97,0 1 8,0-100-22,0-25 13,0 26 2,0-51 0,0 1-1,0 49 7,0 50-21,0 49 14,24-24 0,-24 24 1,25-49 0,-25-25-1,0 49 7,50 1-6,-1-1-15,-24 26 29,50 24-14,-26 0 0,26 0-1,-1 25-8,-24 0 8,-26 0 1,51 0 0,-1 0-1,50 50 1,-49-25 1,-26 49-9,1-24 8,-25 24-1,0 1 1,24-1 0,-49-49-15,25 25 29,0-26-24,0 1 10,-1 0 0,1 25-1,25 24 1,-1 25-1,1 25 1,24-25-9,-49-24 8,0-50 1,-25 24 0,25 1-1,-25-25 1,0 24-1,25 51 8,-25 24-22,0-25 29,0-50-15,0-24-14,0 0 14,0 0 7,0 0 9,0-1 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08T00:24:55.67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act:action type="add" startTime="27518">
    <iact:property name="dataType"/>
    <iact:actionData xml:id="d0">
      <inkml:trace xmlns:inkml="http://www.w3.org/2003/InkML" xml:id="stk0" contextRef="#ctx0" brushRef="#br0">2208 11385 0,'0'-24'31,"24"24"192,1-25-222,0 25 13,0 0 17,0 0 23,-1 0-39,26-25 1,0 25 0,-26 0-1,26 0 6,-25 0 11,0 0-16,-1 0 0,1 0-15,0 0 13,25 0 9,-1 0-7,1 0 0,0 0-1,-1 0 1,-24 0 22,0 0-22,0 0-1,24 0 1,-24 0-1,0 0 1,0 0 0,-25 25-10,0 0 57,0-1-26,-25 1-21,-25 0 0,-24-25-1,24 25 1,1 0 0,-26-25-1,-49 0-8,25 0 8,24 0 1,26 0 0,24 0-1,-25 0 1,26 0 6,-1 0-6,0 0-1,0 0 1,0 0 31,1 0-41,48 0 157,26 0-162,-25 0 14,24 0 0,26 0-8,-1 0 9,1 24-1,-51-24 1,26 25-1,-25-25 1,25 0 0,-1 0 6,26 0-7,-26 0 1,-24 0 0,25 0-1,-26 0 54,-48 0 0,-26 0-37,-24 0-31,-26 0 13,26 0 2,-50-25-15,-99-24 20,123 24-5,26 0-1,49 0 1,-24 25 0,24 0 21,25-24-21,0-1 62,25 25-56,-1 0-6,51 0 0,24 0-1,-25 0 1,1 0 6,-26 0-6,51 25-1,-1-25-14,-25 24 14,-24 1 0,-25-25 1,-25 25 6,25-25 41,-25 25 6,-25-25-38,-74 0-15,-26 0-1,76 0-8,-50 0 24,-75 0-30,50 0 14,74 0 0,26 0 1,-1 0 22,74 0 46,51 0-68,-1 0-15,-25 25 14,-24-25 0,24 24 1,25-24-15,26 25 29,-101-25-23,1 0 8,0 0 1,0 0 31,0 0-32,-25-25 8</inkml:trace>
    </iact:actionData>
  </iact:action>
  <iact:action type="add" startTime="88432">
    <iact:property name="dataType"/>
    <iact:actionData xml:id="d1">
      <inkml:trace xmlns:inkml="http://www.w3.org/2003/InkML" xml:id="stk1" contextRef="#ctx0" brushRef="#br0">13692 149 0,'0'25'363,"0"-1"-310,0 1-37,-25 0 15,25 0-15,-24-25 6</inkml:trace>
    </iact:actionData>
  </iact:action>
  <iact:action type="add" startTime="89854">
    <iact:property name="dataType"/>
    <iact:actionData xml:id="d2">
      <inkml:trace xmlns:inkml="http://www.w3.org/2003/InkML" xml:id="stk2" contextRef="#ctx0" brushRef="#br0">13643 273 0</inkml:trace>
    </iact:actionData>
  </iact:action>
  <iact:action type="add" startTime="107125">
    <iact:property name="dataType"/>
    <iact:actionData xml:id="d3">
      <inkml:trace xmlns:inkml="http://www.w3.org/2003/InkML" xml:id="stk3" contextRef="#ctx0" brushRef="#br0">3423 11361 0,'0'-25'37,"25"25"164,0 0-185,-1 0-1,1 0 1,0 0-1,0 0-14,0 0 36,-1 0 10,1 0 22,0 0-68,0 0 14,0 0 16,24 25-15,-24-25-15,25 0 20,-25 0 26,-1 0 0,1 0-22,0 0-9,0 0 0,0 24-1,-1-24 1,1 0-1,0 0-5,0 0 6,0 0 15,24 0 1,-24 0 5,49 0-21,-49 0 0,0 0-1,0 0-14,0 0 36,-1 0-6,1 0 0,0 0 7,0 0-6,0 0-17,-1 0 1,26 0-1,-25 0 8,0 0-8,-1 0 16,1 0-15,0-24 38,25 24 254,-1 0-277,1 0-16,0 0-14,-1 0 14,50 24 7,1-24-6,-26 25 0,0-25-1,-49 0 1,0 0-1,0 0 1,24 0-9,-24 0 8,25 0 16,-25 0 1,-1 0-17,1 0-8,0 0 8,0 0 1,0 0 0,-1 0-1,1 0 1,0 0 6,0 0-6,0 0-1,49 0-14,-24 0 14,-1 0 1,-24-25 21,0 25 10,0 0-15,0 0 210,-1 0-211,1 0-30,0 0 29,0 0-8,49 0-6,-24 0-1,-1-24 1,-24 24 0,0 0-1,0 0 5,0-25-2,-1 25-2,1 0-1,0 0 1,25 0-1,-26 0 8,1 0-8,0 0-14,0 0 29,0 0 2,-1 0-10,1 0 9,0 0 0,0 0-15,0 0-15,-1 0 20,1 0-5,25 0-1,-25 0 17,0 0 21,-1 0-6,1 0-31,0 0 37,0 0-37,0 0 55,-1 0-70</inkml:trace>
    </iact:actionData>
  </iact:action>
  <iact:action type="add" startTime="122943">
    <iact:property name="dataType"/>
    <iact:actionData xml:id="d4">
      <inkml:trace xmlns:inkml="http://www.w3.org/2003/InkML" xml:id="stk4" contextRef="#ctx0" brushRef="#br0">7193 10393 0,'0'0'15,"0"-49"16,0 24-15,-24-25 6,-1 50 9,0-25-15,0 25-15,-24 0 29,24 0-7,0 0 39,25 25 7,0 25-38,-25 24-9,25-49-21,-25 25 14,25-26 1,0 1 15,0 0-15,0 0 6,0 24 9,0-24-15,0 0-1,0 0 1,0 0-15,0 24 36,0-24-6,0 0 0,0 0-9,0-1-21,0 1 14,0 0 1,0 0-1,0 0 17,0-1-17,0 1-8,0 0 24,25-25 0,-25 25-15,25-25-1,0 0 8,0 0 8,24-25-15,-24 0-15,0 0 13,0-24 8,-25 24-6,24 25 0,-24-50-1,25 50-14,0-24 29,0 24 8,-25-50 40,0 25-71,0 0 9,0 1-1,0-51 1,0 50-1,0-24 1,0 24 0,0-25 6,0 26-21,-25-1 13,25 0 18</inkml:trace>
    </iact:actionData>
  </iact:action>
  <iact:action type="add" startTime="141477">
    <iact:property name="dataType"/>
    <iact:actionData xml:id="d5">
      <inkml:trace xmlns:inkml="http://www.w3.org/2003/InkML" xml:id="stk5" contextRef="#ctx0" brushRef="#br0">13692 248 0,'0'25'169,"25"-75"-100,0 25-53,-25 1-1,0-1 32,0 0-25,-25 25 41,0 0 6,25 50-38,0-26-15,0 1 6,0 0-6,25-50 68,0 0-68,-25 1 15,0-1 0,0 0-8,-25 25 23,0 0-30,0 25 38,25 0-23,0-1 7,0 1-23,25-25 1,0 0-1,0-25 17,-25 1 21,0-26 10,-25 50-41,0 0-7,0 0 17,1 0-17,24 25 8,0 0 8</inkml:trace>
    </iact:actionData>
  </iact:action>
  <iact:action type="add" startTime="143722">
    <iact:property name="dataType"/>
    <iact:actionData xml:id="d6">
      <inkml:trace xmlns:inkml="http://www.w3.org/2003/InkML" xml:id="stk6" contextRef="#ctx0" brushRef="#br0">14064 1091 0,'0'-24'15,"0"48"73,0 1-56,25-25 14,0 0-24,0 0-6,24 0 0,-24-25-1,0 25 1,-25-24-15,0-51 83,0 26-69,0 24 1,0-25-10,-50 50 10,25 0 15,1 0-15,-1 0 0,0 0 21,25 50-5,0-25-31,0-1 13,0 26 2,0 0 6,0-26-6,0 1 15,25-25 0,0 0-15,-1 0-10,1 0 26,-25-25 30,0-24-52,0-26 6,0 51-1,-25-1 1,1 25 31,24 25 75</inkml:trace>
    </iact:actionData>
  </iact:action>
  <iact:action type="add" startTime="146040">
    <iact:property name="dataType"/>
    <iact:actionData xml:id="d7">
      <inkml:trace xmlns:inkml="http://www.w3.org/2003/InkML" xml:id="stk7" contextRef="#ctx0" brushRef="#br0">15577 1166 0,'0'25'15,"0"-1"16,0 1 120,0 0-141,25 0 6,-25 0 15,25-25 0,0 0-8,0-25 8,24 0-16,-24 25 17,-25-25-10,25 0 25,-25 1-32,0-1 1,0 0 0,0 0-10,-75 0 25,51 25-15,-1 0 15,0 0-9,25 25 25,0 25-46,0-25 14,0 24 1,0-24 6,0 25-7,0-26 1,0 26 0,25-50-1,0 0 17,-1 0-26,26-25 10,-50 0-1,25 1 1,0-1 31,-25 0-25,0-25-6,-25 26 15,0-1-15,-25 25 6,26 0-7,-1 0 1,0 0 0,0 0 53,25 49-38,0-24-15,0 0-1,0 0 7,25-25 10,0 0-17,-25-25 1,25 0 0,24 0-1,-24 1 7,0-1-6,-25 0 0,0 0-1,-25 0 17,0 25-26,0 0 25</inkml:trace>
    </iact:actionData>
  </iact:action>
  <iact:action type="add" startTime="148536">
    <iact:property name="dataType"/>
    <iact:actionData xml:id="d8">
      <inkml:trace xmlns:inkml="http://www.w3.org/2003/InkML" xml:id="stk8" contextRef="#ctx0" brushRef="#br0">16321 2059 0,'0'-25'122,"0"75"-44,0-26-77,0 1 20,0 0 11,25-25 14,0 0-45,0 0 21,0-25-7,-25-49 86,0 24-100,0 1 13,-50-1 2,50 25-1,-25 25 1,0 0 0,1 0 22,-1 25-23,0 25-14,25-26 14,0 1 38,0 0-37,0 0 0,0 0-1,0-1 16,25-24-8,0 0-8,-1 0 32</inkml:trace>
    </iact:actionData>
  </iact:action>
  <iact:action type="add" startTime="192532">
    <iact:property name="dataType"/>
    <iact:actionData xml:id="d9">
      <inkml:trace xmlns:inkml="http://www.w3.org/2003/InkML" xml:id="stk9" contextRef="#ctx0" brushRef="#br0">4415 12254 0,'0'-25'338,"25"25"-337,0 0 30,-25-25 0,25 25-16,-1 0-8,1 0 9,25 0 15,-1 0-30,-24 0 13,25 25 2,-25-25 22,-1 25-22,1-25-15,0 0 13,25 0 2,24 0-1,-24 0 7,-1 0-6,-24 0 0,0 0 0,0 24-1,49-24 1,1 0 3,-1 0-14,-24 0 15,-1-49-5,-24 49 1,0-25-15,0 0 29,-1-25-14,1 50-10,25 0 10,-1 0-1,-24 0 1,0 0-1,25 0-14,-26 0 36,1 0-6,25 0-15,-25 0 15,24 0-13,1 0-14,-25 50 12,24-50 0,-49 25-1,50-25 1,-50 25 0,25 0-1,0-25 23,-1 0-7,1 0-15,0 0 6</inkml:trace>
    </iact:actionData>
  </iact:action>
  <iact:action type="add" startTime="194702">
    <iact:property name="dataType"/>
    <iact:actionData xml:id="d10">
      <inkml:trace xmlns:inkml="http://www.w3.org/2003/InkML" xml:id="stk10" contextRef="#ctx0" brushRef="#br0">6226 12254 0,'25'0'216,"0"0"-185,-1 0-9,26 0-6,24 0-1,-49 0 1,0 24 0,0-24-1,24 0 11,-24 0 5,25 0-15,-1 0 0,1 0-1,0 0 8,-50 25-7,24-25 0,1 25-1,0-25 1,25 0-1,24 0 1,-49 0-9,0 0 8,0 0 1,-1 0 0,1 0-1,0 0 23,0 0-22,0 0-1,-1 0 1,26-25-15,-25 25 13,0 0 18,-1 0-22,1 0 5,0 0 17,25 0-1,-26-25-16,1 25-10,0 0 16,49 0-20,-49 0 29,0 0-29,0 0 30,0 0-16,-1 0-8,1 0 24,0 0 0,0 0-15,24 0-1,-24 0-8,0 0 9,0 0 15</inkml:trace>
    </iact:actionData>
  </iact:action>
  <iact:action type="add" startTime="196946">
    <iact:property name="dataType"/>
    <iact:actionData xml:id="d11">
      <inkml:trace xmlns:inkml="http://www.w3.org/2003/InkML" xml:id="stk11" contextRef="#ctx0" brushRef="#br0">8582 12229 0,'0'0'1,"-24"0"13,-1 0 2,25-25 5,-25 25-5,25-25-15,-25 0 45,25 0-45,-25 25 13,1-24 9,-1-1-8,25 0 1,-25 0-1,0-24 1,25-26 0,0 26 1,0-1-12,0-24 12,0 49-1,25-25-1,0 1 1,24-1 0,-49-24-1,25-1-9,0 26 9,0-1 1,0-24 0,24 49-1,50-25 1,1 25 3,-26 25-13,0 0 10,-49 0-1,25 0 1,49 0 0,25 25-1,25 25 5,-99-1-2,-1 1-17,1 0 13,-25 24 2,-1 25 0,1-24-1,25-1 7,-50-49-6,25 24-1,-1-24 1,-24 0 0,25 0-1,0 0-14,0 24 21,0 26-6,-1-1-1,-24 0 1,0-24 0,0 0-1,-24-1 1,-1 1-10,-25-25 10,25 24 0,1-24-1,-1 0 1,0 25 0,0-26-1,-24 26-8,24-25 8,-25-25 1,-24 0 0,-1 0-1,1-25 1,24-25 0,1 50-10,-1-24 10,25-1-1,1 0 1,-51 25 0,1-25-1,-1 25 7,1-25-21,24 25 30,25-24-30,-24 24 13,24 0 33,-25-25-37,-24 25 6,-25-25-1,49 25 1,1 0 0,24-25-1,25 0 7,-25 1 9,25-1 1,0-25 5,0 0-21,0-24 0,0 49-1,0 0 1,0 1-1,0-26 23,50-49-22,24-25-1,-24 25 1,-1 49 0,-24 25-1,25-24 7,-26 24-21,26-25 14,-25 1 1,24 24-1,1-25 1,49 25 10,0 1-25,-24-1 14,-25 25 1,-1 0-1,-24 0 1,25 25 0,49-1-1,0 26 7,-49-25-6,24 24-15,-49-24 29,0 0-14,-1 0-1,-24 0-5,50-1 6,-50 51 0,50 74-1,-1-1 1,-24-48 0,25-76-1,-50 51-6,0-50 6,0 24 17,0 51-17,-25-1 1,-25 50-15,25-100 20,1 1-5,24-25-1,-50 24 1,0-24 15,26-25-15,-51 25-10,-49-25 10,50 0 0,-1 25-1,1-25 1,24 0-1,26 0 1,-26 0-10,-25-25 10,1 0-1,24 25 1,-24 0 0,49 0-1,0 0 1,1 0 6,-1-25 10,0 25-17,0-25 1,0 25 21,25-24-21</inkml:trace>
    </iact:actionData>
  </iact:action>
  <iact:action type="add" startTime="206309">
    <iact:property name="dataType"/>
    <iact:actionData xml:id="d12">
      <inkml:trace xmlns:inkml="http://www.w3.org/2003/InkML" xml:id="stk12" contextRef="#ctx0" brushRef="#br0">12353 2778 0,'0'50'22,"0"24"-7,25-24 1,-25-25 15,24-1 7,1 1-7,0-25-30,-25 25 13,25-25 2,24 25 6,1 0-6,0-25 0,-1 24-1,1-24 1,-25 0-1,-1 0 8,1 0-8,0 0 17,25 0-17,-26 0-14,26 0 29,0 0-22,-1 0 8,-24 0 0,0 0 0,0 0-1,-1 0 1,1 0-1,0 0-6,0 0 6,0 0 1,24-24 0,1 24-1,-25 0 1,0 0-1,-1 0-10,1 0 11,0 0 15,0 0 26,24 0-42,-24 0 1,0 0 0,0 0-1,0 0 1,-1 0 0,1 0-10,0-25 41,0 25-31,-25-25 37,25 25-37,-25-50 31,24 50-32,-24-24-8,0-1 24,25-50-15,-25 1-1,0 24 1,0 1 0,0-1-10,0 25 9,0-24 1,0-1 0,0-24-1,0 24 1,0 25-1,0-24-8,-25 49 24,25-25-30,-24 0 29,24 0-14,-25 25 0,0-25-10,-25 25 10,-24 0 15,0 0-15,24 0-1,25 0 1,0 0-9,1 0 8,-26 0 1,-24 0 0,-26 0-1,26 0 1,24 25-1,25-25-8,1 0 9,-1 25-1,0-25 1,-49 0-1,24 0 1,0 0 0,1 0-10,-1 0 10,25 0 0,1 25-1,-1 0 1,0-1 22,25 26-23,-50 0 1,1-1 0,-50 26-15,49-51 13,25 1 2,25 0 6,-25-25-6,25 25-1,0 25 16,-24-1-15,24 26 0,0 24-10,0-25 10,0 1 0,0-51-1,0 1 1,24-25-1,-24 25 1</inkml:trace>
    </iact:actionData>
  </iact:action>
  <iact:action type="add" startTime="210947">
    <iact:property name="dataType"/>
    <iact:actionData xml:id="d13">
      <inkml:trace xmlns:inkml="http://www.w3.org/2003/InkML" xml:id="stk13" contextRef="#ctx0" brushRef="#br0">3249 12799 0,'-49'0'69,"24"0"-54,0 0 1,0 0 6,1 0 9,24 25-15,-25-25 15,25 25-15,0 0 25,0-1-25,-25 1-1,0 0-14,25 0 14,0 0 7,0-1 25,-25 1-32,25 0 1,-24 25-1,-1-1-8,25-24 9,0 0 31,0 0 10,0 0-26,0-1-16,0 1 1,0 0-15,0 0 38,25 0-24,-1-25 17,-24 24-17,25 1 1,0-25 20,-25 25-20,25-25 15,24 0-9,1 25-6,0-25 0,-26 25-15,1-25 13,0 0 2,0 24-1,0-24 23,-1 0-22,1 0-1,0 0 1,25 0 0,-1 0-1,-24 0-8,0-24 8,0 24 1,-1-25 0,1 0 15,0 25-15,-25-25-10,0 0 10,25-24-1,-25-1 1,0 25 0,0-24-1,0-1 1,0 25 6,0 0 9,0 1-15,0-1 0,0 0 6,0 0-7,0 0 1,0-24-1,0 24-14,0 0 30,0 0-16,0 1-5,0-1 5,0 0 1,-25 25-1,25-25 1,0 0 0,-50 25-1,50-24-8,-24 24 8,-51 0 1,50 0 0,1-25-1,-26 25 1,25-25 6,0 25 25,1 0 26,-1 0-58</inkml:trace>
    </iact:actionData>
  </iact:action>
  <iact:action type="add" startTime="234031">
    <iact:property name="dataType"/>
    <iact:actionData xml:id="d14">
      <inkml:trace xmlns:inkml="http://www.w3.org/2003/InkML" xml:id="stk14" contextRef="#ctx0" brushRef="#br0">15627 3150 0,'-50'0'185,"1"0"-163,-26 0-21,51 0 29,-26 0 1,-25 0-30,1 0 14,0 0 7,24 0-6,25 0-1,0 0-14,1 0 29,-51 0-14,26 0 0,-1 0-10,0 25 10,26-25 0,-26 25-1,25-25 16,0 0-8,1 0-8,-1 25 17,-25-25-17,1 24 1,-1 1-1,25 0-8,0 0 24,1 24-30,-1 1 14,25-25 0,0 0 1,0 24 6,-25-24-6,25 0-15,0 0 45,-25-25-31,25 24 1,0 1 37,0 25-21,0 24-31,0 1 20,0-26-5,0 1-1,0-25 16,25-25-15,-25 49 0,25-24 6,0 0-7,-1 0 1,1 0 0,25-1-1,-1 1 1,-24-25-10,0 25 10,0-25 0,0 50-1,-1-26 17,1 1-10,25-25-7,-1 0-14,1 25 14,24 0 16,-49-25-15,0 0-15,0 0 20,24 0-5,1 0-1,0 0 1,-1 0 0,1 0-15,24 0 29,-49-25-24,0-25 10,25 1 0,-26-26-1,26-24 1,0 50 0,49-26-1,-50 26-8,26-1 8,-50 0 1,24-74 0,1 0-1,-50 50 1,25-1 6,-1 51-6,-24-26 30,0 25-45,0 0 14,0 1 7,0-26-6,0 25-15,-24-24 14,-1-26 0,-50 26 1,1 24-1,-25-25 8,24 1-8,26 49 1,24 0-1,0 0 1,-49 0-15,-26 0 14,-48 0 7,73 0-7,26 24 1,-1 1 0,-24 50-1,-1-26 1,-49 26 0,25-26-10,25-24 10,-1 0-1,50 0 1,1-1 0,24 26-1,-50-50 7,50 50-21,-50-1 14,25-24 1,-24 0 15,24 0-15,25-1 21,-25 26 10,0 24-46,1-49 36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BR" smtClean="0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11/relationships/inkAction" Target="../ink/inkAction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microsoft.com/office/2011/relationships/inkAction" Target="../ink/inkAction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microsoft.com/office/2011/relationships/inkAction" Target="../ink/inkAction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microsoft.com/office/2011/relationships/inkAction" Target="../ink/inkAction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microsoft.com/office/2011/relationships/inkAction" Target="../ink/inkAction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microsoft.com/office/2011/relationships/inkAction" Target="../ink/inkAction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6000" dirty="0" smtClean="0"/>
              <a:t>Distribuição eletrônica em </a:t>
            </a:r>
            <a:r>
              <a:rPr lang="pt-BR" sz="6000" dirty="0" err="1" smtClean="0"/>
              <a:t>subníveis</a:t>
            </a:r>
            <a:r>
              <a:rPr lang="pt-BR" sz="6000" dirty="0" smtClean="0"/>
              <a:t> de energia</a:t>
            </a:r>
            <a:endParaRPr lang="pt-BR" sz="6000" dirty="0"/>
          </a:p>
        </p:txBody>
      </p:sp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4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39680" y="3723840"/>
              <a:ext cx="2946960" cy="19656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30320" y="3714480"/>
                <a:ext cx="2965680" cy="215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8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22"/>
    </mc:Choice>
    <mc:Fallback xmlns="">
      <p:transition spd="slow" advTm="29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/>
          <p:cNvSpPr txBox="1"/>
          <p:nvPr/>
        </p:nvSpPr>
        <p:spPr>
          <a:xfrm>
            <a:off x="398202" y="690789"/>
            <a:ext cx="448071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    Níveis de energia</a:t>
            </a:r>
          </a:p>
          <a:p>
            <a:r>
              <a:rPr lang="pt-BR" sz="3200" dirty="0" smtClean="0"/>
              <a:t>				= </a:t>
            </a:r>
          </a:p>
          <a:p>
            <a:r>
              <a:rPr lang="pt-BR" sz="3200" dirty="0" smtClean="0"/>
              <a:t>Camadas eletrônicas</a:t>
            </a:r>
          </a:p>
          <a:p>
            <a:r>
              <a:rPr lang="pt-BR" sz="3200" b="1" dirty="0"/>
              <a:t> </a:t>
            </a:r>
            <a:r>
              <a:rPr lang="pt-BR" sz="3200" b="1" dirty="0" smtClean="0"/>
              <a:t>       (7 camadas)</a:t>
            </a:r>
            <a:endParaRPr lang="pt-BR" sz="3200" b="1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825" y="402627"/>
            <a:ext cx="2256745" cy="2145984"/>
          </a:xfrm>
          <a:prstGeom prst="rect">
            <a:avLst/>
          </a:prstGeom>
        </p:spPr>
      </p:pic>
      <p:sp>
        <p:nvSpPr>
          <p:cNvPr id="20" name="Seta para a Direita 19"/>
          <p:cNvSpPr/>
          <p:nvPr/>
        </p:nvSpPr>
        <p:spPr>
          <a:xfrm>
            <a:off x="5185955" y="1031965"/>
            <a:ext cx="1737359" cy="745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Arredondado 20"/>
          <p:cNvSpPr/>
          <p:nvPr/>
        </p:nvSpPr>
        <p:spPr>
          <a:xfrm>
            <a:off x="398202" y="476208"/>
            <a:ext cx="4480714" cy="26018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625904" y="3264414"/>
            <a:ext cx="108574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                  </a:t>
            </a:r>
            <a:r>
              <a:rPr lang="pt-BR" sz="2800" dirty="0" smtClean="0"/>
              <a:t>Nível                                             </a:t>
            </a:r>
            <a:r>
              <a:rPr lang="pt-BR" sz="2800" dirty="0" err="1" smtClean="0"/>
              <a:t>subníveis</a:t>
            </a:r>
            <a:r>
              <a:rPr lang="pt-BR" sz="2800" dirty="0" smtClean="0"/>
              <a:t> de energia       </a:t>
            </a:r>
          </a:p>
          <a:p>
            <a:r>
              <a:rPr lang="pt-BR" sz="2800" dirty="0" smtClean="0"/>
              <a:t>             (e</a:t>
            </a:r>
            <a:r>
              <a:rPr lang="pt-BR" sz="2800" baseline="30000" dirty="0" smtClean="0"/>
              <a:t>-</a:t>
            </a:r>
            <a:r>
              <a:rPr lang="pt-BR" sz="2800" dirty="0" smtClean="0"/>
              <a:t>)              armazenados</a:t>
            </a:r>
            <a:endParaRPr lang="pt-BR" sz="2800" dirty="0"/>
          </a:p>
        </p:txBody>
      </p:sp>
      <p:cxnSp>
        <p:nvCxnSpPr>
          <p:cNvPr id="24" name="Conector de Seta Reta 23"/>
          <p:cNvCxnSpPr/>
          <p:nvPr/>
        </p:nvCxnSpPr>
        <p:spPr>
          <a:xfrm>
            <a:off x="3141548" y="3579877"/>
            <a:ext cx="3723052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1172038" y="5359005"/>
            <a:ext cx="91743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           Armário                                  Gaveta                 </a:t>
            </a:r>
          </a:p>
          <a:p>
            <a:r>
              <a:rPr lang="pt-BR" sz="2800" dirty="0" smtClean="0"/>
              <a:t>           (roupas)     armazenadas</a:t>
            </a:r>
            <a:endParaRPr lang="pt-BR" sz="2800" dirty="0"/>
          </a:p>
        </p:txBody>
      </p:sp>
      <p:cxnSp>
        <p:nvCxnSpPr>
          <p:cNvPr id="30" name="Conector de Seta Reta 29"/>
          <p:cNvCxnSpPr/>
          <p:nvPr/>
        </p:nvCxnSpPr>
        <p:spPr>
          <a:xfrm>
            <a:off x="3827417" y="5638694"/>
            <a:ext cx="309589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ipse 30"/>
          <p:cNvSpPr/>
          <p:nvPr/>
        </p:nvSpPr>
        <p:spPr>
          <a:xfrm>
            <a:off x="1410789" y="5159829"/>
            <a:ext cx="7798525" cy="1606731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Seta para Cima e para Baixo 31"/>
          <p:cNvSpPr/>
          <p:nvPr/>
        </p:nvSpPr>
        <p:spPr>
          <a:xfrm>
            <a:off x="5003074" y="4246726"/>
            <a:ext cx="391886" cy="8086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5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87920" y="3723840"/>
              <a:ext cx="6162120" cy="1473480"/>
            </p14:xfrm>
          </p:contentPart>
        </mc:Choice>
        <mc:Fallback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78560" y="3714480"/>
                <a:ext cx="6180840" cy="14922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5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74"/>
    </mc:Choice>
    <mc:Fallback xmlns="">
      <p:transition spd="slow" advTm="106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48640" y="414887"/>
            <a:ext cx="96665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000" dirty="0" smtClean="0"/>
              <a:t>     Nível                 </a:t>
            </a:r>
            <a:r>
              <a:rPr lang="pt-BR" sz="4000" dirty="0" err="1" smtClean="0"/>
              <a:t>subníveis</a:t>
            </a:r>
            <a:r>
              <a:rPr lang="pt-BR" sz="4000" dirty="0" smtClean="0"/>
              <a:t> </a:t>
            </a:r>
            <a:r>
              <a:rPr lang="pt-BR" sz="4000" dirty="0"/>
              <a:t>de energia </a:t>
            </a:r>
          </a:p>
          <a:p>
            <a:pPr algn="just"/>
            <a:r>
              <a:rPr lang="pt-BR" sz="4000" dirty="0"/>
              <a:t>  </a:t>
            </a:r>
            <a:r>
              <a:rPr lang="pt-BR" sz="4000" dirty="0" smtClean="0"/>
              <a:t>    (</a:t>
            </a:r>
            <a:r>
              <a:rPr lang="pt-BR" sz="4000" dirty="0"/>
              <a:t>e</a:t>
            </a:r>
            <a:r>
              <a:rPr lang="pt-BR" sz="4000" baseline="30000" dirty="0"/>
              <a:t>-</a:t>
            </a:r>
            <a:r>
              <a:rPr lang="pt-BR" sz="4000" dirty="0"/>
              <a:t>)   </a:t>
            </a:r>
            <a:r>
              <a:rPr lang="pt-BR" sz="2400" b="1" dirty="0" smtClean="0"/>
              <a:t>armazenados</a:t>
            </a:r>
            <a:endParaRPr lang="pt-BR" sz="2400" b="1" dirty="0"/>
          </a:p>
        </p:txBody>
      </p:sp>
      <p:sp>
        <p:nvSpPr>
          <p:cNvPr id="3" name="Seta para a Direita 2"/>
          <p:cNvSpPr/>
          <p:nvPr/>
        </p:nvSpPr>
        <p:spPr>
          <a:xfrm>
            <a:off x="2717075" y="630423"/>
            <a:ext cx="2090057" cy="195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136469" y="2455818"/>
            <a:ext cx="983824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sz="3600" dirty="0" smtClean="0"/>
              <a:t>Quais seriam esses </a:t>
            </a:r>
            <a:r>
              <a:rPr lang="pt-BR" sz="3600" dirty="0" err="1" smtClean="0"/>
              <a:t>subníveis</a:t>
            </a:r>
            <a:r>
              <a:rPr lang="pt-BR" sz="3600" dirty="0" smtClean="0"/>
              <a:t> de energia?</a:t>
            </a:r>
          </a:p>
          <a:p>
            <a:endParaRPr lang="pt-BR" sz="3600" dirty="0" smtClean="0"/>
          </a:p>
          <a:p>
            <a:endParaRPr lang="pt-BR" dirty="0"/>
          </a:p>
          <a:p>
            <a:r>
              <a:rPr lang="pt-BR" sz="4000" b="1" dirty="0" smtClean="0"/>
              <a:t>         s: </a:t>
            </a:r>
            <a:r>
              <a:rPr lang="pt-BR" sz="4000" b="1" dirty="0" smtClean="0">
                <a:solidFill>
                  <a:schemeClr val="bg1"/>
                </a:solidFill>
              </a:rPr>
              <a:t>comporta até 2 elétrons</a:t>
            </a:r>
          </a:p>
          <a:p>
            <a:r>
              <a:rPr lang="pt-BR" sz="4000" b="1" dirty="0" smtClean="0"/>
              <a:t>         p:</a:t>
            </a:r>
            <a:r>
              <a:rPr lang="pt-BR" sz="4000" b="1" dirty="0"/>
              <a:t> </a:t>
            </a:r>
            <a:r>
              <a:rPr lang="pt-BR" sz="4000" b="1" dirty="0">
                <a:solidFill>
                  <a:schemeClr val="bg1"/>
                </a:solidFill>
              </a:rPr>
              <a:t>comporta até </a:t>
            </a:r>
            <a:r>
              <a:rPr lang="pt-BR" sz="4000" b="1" dirty="0" smtClean="0">
                <a:solidFill>
                  <a:schemeClr val="bg1"/>
                </a:solidFill>
              </a:rPr>
              <a:t>6 </a:t>
            </a:r>
            <a:r>
              <a:rPr lang="pt-BR" sz="4000" b="1" dirty="0">
                <a:solidFill>
                  <a:schemeClr val="bg1"/>
                </a:solidFill>
              </a:rPr>
              <a:t>elétrons</a:t>
            </a:r>
            <a:endParaRPr lang="pt-BR" sz="4000" b="1" dirty="0" smtClean="0">
              <a:solidFill>
                <a:schemeClr val="bg1"/>
              </a:solidFill>
            </a:endParaRPr>
          </a:p>
          <a:p>
            <a:r>
              <a:rPr lang="pt-BR" sz="4000" b="1" dirty="0" smtClean="0"/>
              <a:t>         d: </a:t>
            </a:r>
            <a:r>
              <a:rPr lang="pt-BR" sz="4000" b="1" dirty="0">
                <a:solidFill>
                  <a:schemeClr val="bg1"/>
                </a:solidFill>
              </a:rPr>
              <a:t>comporta até </a:t>
            </a:r>
            <a:r>
              <a:rPr lang="pt-BR" sz="4000" b="1" dirty="0" smtClean="0">
                <a:solidFill>
                  <a:schemeClr val="bg1"/>
                </a:solidFill>
              </a:rPr>
              <a:t>10 </a:t>
            </a:r>
            <a:r>
              <a:rPr lang="pt-BR" sz="4000" b="1" dirty="0">
                <a:solidFill>
                  <a:schemeClr val="bg1"/>
                </a:solidFill>
              </a:rPr>
              <a:t>elétrons</a:t>
            </a:r>
            <a:endParaRPr lang="pt-BR" sz="4000" b="1" dirty="0" smtClean="0">
              <a:solidFill>
                <a:schemeClr val="bg1"/>
              </a:solidFill>
            </a:endParaRPr>
          </a:p>
          <a:p>
            <a:r>
              <a:rPr lang="pt-BR" sz="4000" b="1" dirty="0" smtClean="0"/>
              <a:t>         f: </a:t>
            </a:r>
            <a:r>
              <a:rPr lang="pt-BR" sz="4000" b="1" dirty="0">
                <a:solidFill>
                  <a:schemeClr val="bg1"/>
                </a:solidFill>
              </a:rPr>
              <a:t>comporta até </a:t>
            </a:r>
            <a:r>
              <a:rPr lang="pt-BR" sz="4000" b="1" dirty="0" smtClean="0">
                <a:solidFill>
                  <a:schemeClr val="bg1"/>
                </a:solidFill>
              </a:rPr>
              <a:t>14 </a:t>
            </a:r>
            <a:r>
              <a:rPr lang="pt-BR" sz="4000" b="1" dirty="0">
                <a:solidFill>
                  <a:schemeClr val="bg1"/>
                </a:solidFill>
              </a:rPr>
              <a:t>elétrons</a:t>
            </a:r>
            <a:endParaRPr lang="pt-BR" sz="4000" b="1" dirty="0" smtClean="0">
              <a:solidFill>
                <a:schemeClr val="bg1"/>
              </a:solidFill>
            </a:endParaRPr>
          </a:p>
          <a:p>
            <a:endParaRPr lang="pt-BR" dirty="0"/>
          </a:p>
        </p:txBody>
      </p:sp>
      <p:sp>
        <p:nvSpPr>
          <p:cNvPr id="5" name="Retângulo Arredondado 4"/>
          <p:cNvSpPr/>
          <p:nvPr/>
        </p:nvSpPr>
        <p:spPr>
          <a:xfrm>
            <a:off x="2116183" y="3735977"/>
            <a:ext cx="7406640" cy="2743200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4">
            <p14:nvContentPartPr>
              <p14:cNvPr id="6" name="Tinta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04000" y="4304160"/>
              <a:ext cx="7143840" cy="2080800"/>
            </p14:xfrm>
          </p:contentPart>
        </mc:Choice>
        <mc:Fallback>
          <p:pic>
            <p:nvPicPr>
              <p:cNvPr id="6" name="Tinta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4640" y="4294800"/>
                <a:ext cx="7162560" cy="20995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4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30"/>
    </mc:Choice>
    <mc:Fallback xmlns="">
      <p:transition spd="slow" advTm="81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15126" y="359833"/>
            <a:ext cx="8255786" cy="6678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 smtClean="0">
                <a:solidFill>
                  <a:schemeClr val="bg1"/>
                </a:solidFill>
              </a:rPr>
              <a:t>1 </a:t>
            </a:r>
            <a:r>
              <a:rPr lang="pt-BR" sz="4800" b="1" dirty="0" smtClean="0"/>
              <a:t>-</a:t>
            </a:r>
            <a:r>
              <a:rPr lang="pt-BR" sz="4800" b="1" dirty="0" smtClean="0">
                <a:solidFill>
                  <a:schemeClr val="bg1"/>
                </a:solidFill>
              </a:rPr>
              <a:t> </a:t>
            </a:r>
            <a:r>
              <a:rPr lang="pt-BR" sz="4800" b="1" dirty="0" smtClean="0"/>
              <a:t>K</a:t>
            </a:r>
            <a:r>
              <a:rPr lang="pt-BR" sz="4800" dirty="0" smtClean="0"/>
              <a:t> – </a:t>
            </a:r>
            <a:r>
              <a:rPr lang="pt-BR" sz="4800" b="1" dirty="0" smtClean="0">
                <a:solidFill>
                  <a:schemeClr val="bg1"/>
                </a:solidFill>
              </a:rPr>
              <a:t>2 e</a:t>
            </a:r>
            <a:r>
              <a:rPr lang="pt-BR" sz="4800" b="1" baseline="30000" dirty="0" smtClean="0">
                <a:solidFill>
                  <a:schemeClr val="bg1"/>
                </a:solidFill>
              </a:rPr>
              <a:t>- </a:t>
            </a:r>
            <a:r>
              <a:rPr lang="pt-BR" sz="4800" b="1" dirty="0" smtClean="0">
                <a:solidFill>
                  <a:schemeClr val="bg1"/>
                </a:solidFill>
              </a:rPr>
              <a:t>          </a:t>
            </a:r>
            <a:r>
              <a:rPr lang="pt-BR" sz="4800" b="1" dirty="0" smtClean="0"/>
              <a:t>s</a:t>
            </a:r>
            <a:r>
              <a:rPr lang="pt-BR" sz="3200" b="1" baseline="30000" dirty="0" smtClean="0"/>
              <a:t>2</a:t>
            </a:r>
            <a:endParaRPr lang="pt-BR" sz="4800" b="1" baseline="30000" dirty="0" smtClean="0"/>
          </a:p>
          <a:p>
            <a:r>
              <a:rPr lang="pt-BR" sz="4800" b="1" dirty="0" smtClean="0">
                <a:solidFill>
                  <a:schemeClr val="bg1"/>
                </a:solidFill>
              </a:rPr>
              <a:t>2</a:t>
            </a:r>
            <a:r>
              <a:rPr lang="pt-BR" sz="4800" b="1" dirty="0" smtClean="0"/>
              <a:t> - L </a:t>
            </a:r>
            <a:r>
              <a:rPr lang="pt-BR" sz="4800" dirty="0" smtClean="0"/>
              <a:t>– </a:t>
            </a:r>
            <a:r>
              <a:rPr lang="pt-BR" sz="4800" b="1" dirty="0">
                <a:solidFill>
                  <a:schemeClr val="bg1"/>
                </a:solidFill>
              </a:rPr>
              <a:t>8</a:t>
            </a:r>
            <a:r>
              <a:rPr lang="pt-BR" sz="4800" b="1" dirty="0" smtClean="0">
                <a:solidFill>
                  <a:schemeClr val="bg1"/>
                </a:solidFill>
              </a:rPr>
              <a:t> e</a:t>
            </a:r>
            <a:r>
              <a:rPr lang="pt-BR" sz="4800" b="1" baseline="30000" dirty="0" smtClean="0">
                <a:solidFill>
                  <a:schemeClr val="bg1"/>
                </a:solidFill>
              </a:rPr>
              <a:t>-      </a:t>
            </a:r>
            <a:r>
              <a:rPr lang="pt-BR" sz="4800" b="1" dirty="0" smtClean="0">
                <a:solidFill>
                  <a:schemeClr val="bg1"/>
                </a:solidFill>
              </a:rPr>
              <a:t>       </a:t>
            </a:r>
            <a:r>
              <a:rPr lang="pt-BR" sz="4800" b="1" dirty="0" smtClean="0"/>
              <a:t>s</a:t>
            </a:r>
            <a:r>
              <a:rPr lang="pt-BR" sz="3200" b="1" baseline="30000" dirty="0" smtClean="0"/>
              <a:t>2</a:t>
            </a:r>
            <a:r>
              <a:rPr lang="pt-BR" sz="4800" b="1" dirty="0" smtClean="0"/>
              <a:t>  p</a:t>
            </a:r>
            <a:r>
              <a:rPr lang="pt-BR" sz="3200" b="1" baseline="30000" dirty="0" smtClean="0"/>
              <a:t>6</a:t>
            </a:r>
          </a:p>
          <a:p>
            <a:r>
              <a:rPr lang="pt-BR" sz="4800" b="1" dirty="0" smtClean="0">
                <a:solidFill>
                  <a:schemeClr val="bg1"/>
                </a:solidFill>
              </a:rPr>
              <a:t>3</a:t>
            </a:r>
            <a:r>
              <a:rPr lang="pt-BR" sz="4800" b="1" dirty="0" smtClean="0"/>
              <a:t> - M</a:t>
            </a:r>
            <a:r>
              <a:rPr lang="pt-BR" sz="4800" dirty="0" smtClean="0"/>
              <a:t> – </a:t>
            </a:r>
            <a:r>
              <a:rPr lang="pt-BR" sz="4800" b="1" dirty="0" smtClean="0">
                <a:solidFill>
                  <a:schemeClr val="bg1"/>
                </a:solidFill>
              </a:rPr>
              <a:t>18 e</a:t>
            </a:r>
            <a:r>
              <a:rPr lang="pt-BR" sz="4800" b="1" baseline="30000" dirty="0" smtClean="0">
                <a:solidFill>
                  <a:schemeClr val="bg1"/>
                </a:solidFill>
              </a:rPr>
              <a:t>-           </a:t>
            </a:r>
            <a:r>
              <a:rPr lang="pt-BR" sz="4800" b="1" dirty="0" smtClean="0"/>
              <a:t>s</a:t>
            </a:r>
            <a:r>
              <a:rPr lang="pt-BR" sz="3200" b="1" baseline="30000" dirty="0" smtClean="0"/>
              <a:t>2</a:t>
            </a:r>
            <a:r>
              <a:rPr lang="pt-BR" sz="4800" b="1" dirty="0" smtClean="0"/>
              <a:t>  p</a:t>
            </a:r>
            <a:r>
              <a:rPr lang="pt-BR" sz="3200" b="1" baseline="30000" dirty="0" smtClean="0"/>
              <a:t>6</a:t>
            </a:r>
            <a:r>
              <a:rPr lang="pt-BR" sz="4800" b="1" dirty="0" smtClean="0"/>
              <a:t>  d</a:t>
            </a:r>
            <a:r>
              <a:rPr lang="pt-BR" sz="3200" b="1" baseline="30000" dirty="0" smtClean="0"/>
              <a:t>10</a:t>
            </a:r>
            <a:endParaRPr lang="pt-BR" sz="4800" b="1" baseline="30000" dirty="0" smtClean="0"/>
          </a:p>
          <a:p>
            <a:r>
              <a:rPr lang="pt-BR" sz="4800" b="1" dirty="0" smtClean="0">
                <a:solidFill>
                  <a:schemeClr val="bg1"/>
                </a:solidFill>
              </a:rPr>
              <a:t>4</a:t>
            </a:r>
            <a:r>
              <a:rPr lang="pt-BR" sz="4800" b="1" dirty="0" smtClean="0"/>
              <a:t> - N</a:t>
            </a:r>
            <a:r>
              <a:rPr lang="pt-BR" sz="4800" dirty="0" smtClean="0"/>
              <a:t> – </a:t>
            </a:r>
            <a:r>
              <a:rPr lang="pt-BR" sz="4800" b="1" dirty="0" smtClean="0">
                <a:solidFill>
                  <a:schemeClr val="bg1"/>
                </a:solidFill>
              </a:rPr>
              <a:t>32 e</a:t>
            </a:r>
            <a:r>
              <a:rPr lang="pt-BR" sz="4800" b="1" baseline="30000" dirty="0" smtClean="0">
                <a:solidFill>
                  <a:schemeClr val="bg1"/>
                </a:solidFill>
              </a:rPr>
              <a:t>-            </a:t>
            </a:r>
            <a:r>
              <a:rPr lang="pt-BR" sz="4800" b="1" dirty="0" smtClean="0"/>
              <a:t>s</a:t>
            </a:r>
            <a:r>
              <a:rPr lang="pt-BR" sz="3200" b="1" baseline="30000" dirty="0" smtClean="0"/>
              <a:t>2</a:t>
            </a:r>
            <a:r>
              <a:rPr lang="pt-BR" sz="4800" b="1" dirty="0" smtClean="0"/>
              <a:t>  p</a:t>
            </a:r>
            <a:r>
              <a:rPr lang="pt-BR" sz="3200" b="1" baseline="30000" dirty="0" smtClean="0"/>
              <a:t>6</a:t>
            </a:r>
            <a:r>
              <a:rPr lang="pt-BR" sz="4800" b="1" dirty="0" smtClean="0"/>
              <a:t>  d</a:t>
            </a:r>
            <a:r>
              <a:rPr lang="pt-BR" sz="3200" b="1" baseline="30000" dirty="0" smtClean="0"/>
              <a:t>10</a:t>
            </a:r>
            <a:r>
              <a:rPr lang="pt-BR" sz="4800" b="1" dirty="0" smtClean="0"/>
              <a:t>  f</a:t>
            </a:r>
            <a:r>
              <a:rPr lang="pt-BR" sz="3200" b="1" baseline="30000" dirty="0" smtClean="0"/>
              <a:t>14</a:t>
            </a:r>
            <a:r>
              <a:rPr lang="pt-BR" sz="4800" dirty="0" smtClean="0"/>
              <a:t/>
            </a:r>
            <a:br>
              <a:rPr lang="pt-BR" sz="4800" dirty="0" smtClean="0"/>
            </a:br>
            <a:r>
              <a:rPr lang="pt-BR" sz="4800" b="1" dirty="0" smtClean="0">
                <a:solidFill>
                  <a:schemeClr val="bg1"/>
                </a:solidFill>
              </a:rPr>
              <a:t>5</a:t>
            </a:r>
            <a:r>
              <a:rPr lang="pt-BR" sz="4800" dirty="0" smtClean="0"/>
              <a:t> </a:t>
            </a:r>
            <a:r>
              <a:rPr lang="pt-BR" sz="4800" b="1" dirty="0" smtClean="0"/>
              <a:t>-</a:t>
            </a:r>
            <a:r>
              <a:rPr lang="pt-BR" sz="4800" dirty="0" smtClean="0"/>
              <a:t> </a:t>
            </a:r>
            <a:r>
              <a:rPr lang="pt-BR" sz="4800" b="1" dirty="0" smtClean="0"/>
              <a:t>O</a:t>
            </a:r>
            <a:r>
              <a:rPr lang="pt-BR" sz="4800" dirty="0" smtClean="0"/>
              <a:t> – </a:t>
            </a:r>
            <a:r>
              <a:rPr lang="pt-BR" sz="4800" b="1" dirty="0" smtClean="0">
                <a:solidFill>
                  <a:schemeClr val="bg1"/>
                </a:solidFill>
              </a:rPr>
              <a:t>32 e</a:t>
            </a:r>
            <a:r>
              <a:rPr lang="pt-BR" sz="4800" b="1" baseline="30000" dirty="0" smtClean="0">
                <a:solidFill>
                  <a:schemeClr val="bg1"/>
                </a:solidFill>
              </a:rPr>
              <a:t>-           </a:t>
            </a:r>
            <a:r>
              <a:rPr lang="pt-BR" sz="4800" b="1" dirty="0" smtClean="0"/>
              <a:t>s</a:t>
            </a:r>
            <a:r>
              <a:rPr lang="pt-BR" sz="3200" b="1" baseline="30000" dirty="0" smtClean="0"/>
              <a:t>2</a:t>
            </a:r>
            <a:r>
              <a:rPr lang="pt-BR" sz="4800" b="1" dirty="0" smtClean="0"/>
              <a:t>  </a:t>
            </a:r>
            <a:r>
              <a:rPr lang="pt-BR" sz="4800" b="1" dirty="0"/>
              <a:t>p</a:t>
            </a:r>
            <a:r>
              <a:rPr lang="pt-BR" sz="3200" b="1" baseline="30000" dirty="0"/>
              <a:t>6</a:t>
            </a:r>
            <a:r>
              <a:rPr lang="pt-BR" sz="4800" b="1" dirty="0"/>
              <a:t>  d</a:t>
            </a:r>
            <a:r>
              <a:rPr lang="pt-BR" sz="3200" b="1" baseline="30000" dirty="0"/>
              <a:t>10</a:t>
            </a:r>
            <a:r>
              <a:rPr lang="pt-BR" sz="4800" b="1" dirty="0"/>
              <a:t>  f</a:t>
            </a:r>
            <a:r>
              <a:rPr lang="pt-BR" sz="3200" b="1" baseline="30000" dirty="0"/>
              <a:t>14</a:t>
            </a:r>
            <a:endParaRPr lang="pt-BR" sz="4800" b="1" baseline="30000" dirty="0" smtClean="0">
              <a:solidFill>
                <a:schemeClr val="bg1"/>
              </a:solidFill>
            </a:endParaRPr>
          </a:p>
          <a:p>
            <a:r>
              <a:rPr lang="pt-BR" sz="4800" b="1" dirty="0" smtClean="0">
                <a:solidFill>
                  <a:schemeClr val="bg1"/>
                </a:solidFill>
              </a:rPr>
              <a:t>6</a:t>
            </a:r>
            <a:r>
              <a:rPr lang="pt-BR" sz="4800" b="1" dirty="0" smtClean="0"/>
              <a:t> - P</a:t>
            </a:r>
            <a:r>
              <a:rPr lang="pt-BR" sz="4800" dirty="0" smtClean="0"/>
              <a:t> – </a:t>
            </a:r>
            <a:r>
              <a:rPr lang="pt-BR" sz="4800" b="1" dirty="0" smtClean="0">
                <a:solidFill>
                  <a:schemeClr val="bg1"/>
                </a:solidFill>
              </a:rPr>
              <a:t>18 e</a:t>
            </a:r>
            <a:r>
              <a:rPr lang="pt-BR" sz="4800" b="1" baseline="30000" dirty="0" smtClean="0">
                <a:solidFill>
                  <a:schemeClr val="bg1"/>
                </a:solidFill>
              </a:rPr>
              <a:t>-            </a:t>
            </a:r>
            <a:r>
              <a:rPr lang="pt-BR" sz="4800" b="1" dirty="0" smtClean="0"/>
              <a:t>s</a:t>
            </a:r>
            <a:r>
              <a:rPr lang="pt-BR" sz="3200" b="1" baseline="30000" dirty="0" smtClean="0"/>
              <a:t>2</a:t>
            </a:r>
            <a:r>
              <a:rPr lang="pt-BR" sz="4800" b="1" dirty="0" smtClean="0"/>
              <a:t>  </a:t>
            </a:r>
            <a:r>
              <a:rPr lang="pt-BR" sz="4800" b="1" dirty="0"/>
              <a:t>p</a:t>
            </a:r>
            <a:r>
              <a:rPr lang="pt-BR" sz="3200" b="1" baseline="30000" dirty="0"/>
              <a:t>6</a:t>
            </a:r>
            <a:r>
              <a:rPr lang="pt-BR" sz="4800" b="1" dirty="0"/>
              <a:t>  </a:t>
            </a:r>
            <a:r>
              <a:rPr lang="pt-BR" sz="4800" b="1" dirty="0" smtClean="0"/>
              <a:t>d</a:t>
            </a:r>
            <a:r>
              <a:rPr lang="pt-BR" sz="3200" b="1" baseline="30000" dirty="0" smtClean="0"/>
              <a:t>10</a:t>
            </a:r>
            <a:r>
              <a:rPr lang="pt-BR" sz="4800" dirty="0" smtClean="0"/>
              <a:t/>
            </a:r>
            <a:br>
              <a:rPr lang="pt-BR" sz="4800" dirty="0" smtClean="0"/>
            </a:br>
            <a:r>
              <a:rPr lang="pt-BR" sz="4800" b="1" dirty="0" smtClean="0">
                <a:solidFill>
                  <a:schemeClr val="bg1"/>
                </a:solidFill>
              </a:rPr>
              <a:t>7</a:t>
            </a:r>
            <a:r>
              <a:rPr lang="pt-BR" sz="4800" dirty="0" smtClean="0"/>
              <a:t> </a:t>
            </a:r>
            <a:r>
              <a:rPr lang="pt-BR" sz="4800" b="1" dirty="0" smtClean="0"/>
              <a:t>-</a:t>
            </a:r>
            <a:r>
              <a:rPr lang="pt-BR" sz="4800" dirty="0" smtClean="0"/>
              <a:t> </a:t>
            </a:r>
            <a:r>
              <a:rPr lang="pt-BR" sz="4800" b="1" dirty="0" smtClean="0"/>
              <a:t>Q</a:t>
            </a:r>
            <a:r>
              <a:rPr lang="pt-BR" sz="4800" dirty="0" smtClean="0"/>
              <a:t> – </a:t>
            </a:r>
            <a:r>
              <a:rPr lang="pt-BR" sz="4800" b="1" dirty="0" smtClean="0">
                <a:solidFill>
                  <a:schemeClr val="bg1"/>
                </a:solidFill>
              </a:rPr>
              <a:t>8 e</a:t>
            </a:r>
            <a:r>
              <a:rPr lang="pt-BR" sz="4800" b="1" baseline="30000" dirty="0" smtClean="0">
                <a:solidFill>
                  <a:schemeClr val="bg1"/>
                </a:solidFill>
              </a:rPr>
              <a:t>-</a:t>
            </a:r>
            <a:r>
              <a:rPr lang="pt-BR" sz="4800" b="1" dirty="0">
                <a:solidFill>
                  <a:schemeClr val="bg1"/>
                </a:solidFill>
              </a:rPr>
              <a:t> </a:t>
            </a:r>
            <a:r>
              <a:rPr lang="pt-BR" sz="4800" b="1" dirty="0" smtClean="0">
                <a:solidFill>
                  <a:schemeClr val="bg1"/>
                </a:solidFill>
              </a:rPr>
              <a:t>        </a:t>
            </a:r>
            <a:r>
              <a:rPr lang="pt-BR" sz="4800" b="1" dirty="0" smtClean="0"/>
              <a:t>s</a:t>
            </a:r>
            <a:r>
              <a:rPr lang="pt-BR" sz="3200" b="1" baseline="30000" dirty="0" smtClean="0"/>
              <a:t>2</a:t>
            </a:r>
            <a:r>
              <a:rPr lang="pt-BR" sz="4800" b="1" dirty="0" smtClean="0"/>
              <a:t>  </a:t>
            </a:r>
            <a:r>
              <a:rPr lang="pt-BR" sz="4800" b="1" dirty="0"/>
              <a:t>p</a:t>
            </a:r>
            <a:r>
              <a:rPr lang="pt-BR" sz="3200" b="1" baseline="30000" dirty="0"/>
              <a:t>6</a:t>
            </a:r>
          </a:p>
          <a:p>
            <a:r>
              <a:rPr lang="pt-BR" sz="4800" b="1" dirty="0" smtClean="0">
                <a:solidFill>
                  <a:schemeClr val="bg1"/>
                </a:solidFill>
              </a:rPr>
              <a:t> </a:t>
            </a:r>
            <a:endParaRPr lang="pt-BR" sz="4800" b="1" baseline="30000" dirty="0"/>
          </a:p>
          <a:p>
            <a:endParaRPr lang="pt-BR" sz="4400" dirty="0"/>
          </a:p>
        </p:txBody>
      </p:sp>
      <p:sp>
        <p:nvSpPr>
          <p:cNvPr id="3" name="Seta para a Direita 2"/>
          <p:cNvSpPr/>
          <p:nvPr/>
        </p:nvSpPr>
        <p:spPr>
          <a:xfrm>
            <a:off x="5696853" y="740219"/>
            <a:ext cx="692332" cy="222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 para a Direita 3"/>
          <p:cNvSpPr/>
          <p:nvPr/>
        </p:nvSpPr>
        <p:spPr>
          <a:xfrm>
            <a:off x="5696853" y="1452860"/>
            <a:ext cx="692332" cy="2056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4"/>
          <p:cNvSpPr/>
          <p:nvPr/>
        </p:nvSpPr>
        <p:spPr>
          <a:xfrm>
            <a:off x="5696853" y="2206721"/>
            <a:ext cx="692332" cy="222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>
            <a:off x="5696853" y="2952965"/>
            <a:ext cx="692332" cy="222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>
            <a:off x="5696853" y="3693119"/>
            <a:ext cx="692332" cy="222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a Direita 7"/>
          <p:cNvSpPr/>
          <p:nvPr/>
        </p:nvSpPr>
        <p:spPr>
          <a:xfrm>
            <a:off x="5696853" y="4380339"/>
            <a:ext cx="692332" cy="222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>
            <a:off x="5696853" y="5153050"/>
            <a:ext cx="692332" cy="222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673493" y="259993"/>
            <a:ext cx="8739052" cy="5665768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4">
            <p14:nvContentPartPr>
              <p14:cNvPr id="11" name="Tinta 10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20040" y="491040"/>
              <a:ext cx="6072480" cy="5206320"/>
            </p14:xfrm>
          </p:contentPart>
        </mc:Choice>
        <mc:Fallback>
          <p:pic>
            <p:nvPicPr>
              <p:cNvPr id="11" name="Tinta 10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10680" y="481680"/>
                <a:ext cx="6091200" cy="522504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Á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330"/>
    </mc:Choice>
    <mc:Fallback xmlns="">
      <p:transition spd="slow" advTm="171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575187" y="1267097"/>
            <a:ext cx="7236823" cy="613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 smtClean="0">
                <a:solidFill>
                  <a:schemeClr val="bg1"/>
                </a:solidFill>
              </a:rPr>
              <a:t>      </a:t>
            </a:r>
            <a:r>
              <a:rPr lang="pt-BR" sz="4800" b="1" dirty="0" smtClean="0"/>
              <a:t>1</a:t>
            </a:r>
            <a:r>
              <a:rPr lang="pt-BR" sz="4800" b="1" dirty="0" smtClean="0">
                <a:solidFill>
                  <a:schemeClr val="bg1"/>
                </a:solidFill>
              </a:rPr>
              <a:t> </a:t>
            </a:r>
            <a:r>
              <a:rPr lang="pt-BR" sz="4800" b="1" dirty="0"/>
              <a:t>s</a:t>
            </a:r>
            <a:r>
              <a:rPr lang="pt-BR" sz="4800" b="1" baseline="30000" dirty="0"/>
              <a:t>2</a:t>
            </a:r>
          </a:p>
          <a:p>
            <a:r>
              <a:rPr lang="pt-BR" sz="4800" b="1" dirty="0" smtClean="0">
                <a:solidFill>
                  <a:schemeClr val="bg1"/>
                </a:solidFill>
              </a:rPr>
              <a:t>      </a:t>
            </a:r>
            <a:r>
              <a:rPr lang="pt-BR" sz="4800" b="1" dirty="0" smtClean="0"/>
              <a:t>2</a:t>
            </a:r>
            <a:r>
              <a:rPr lang="pt-BR" sz="4800" b="1" dirty="0" smtClean="0">
                <a:solidFill>
                  <a:schemeClr val="bg1"/>
                </a:solidFill>
              </a:rPr>
              <a:t> </a:t>
            </a:r>
            <a:r>
              <a:rPr lang="pt-BR" sz="4800" b="1" dirty="0" smtClean="0"/>
              <a:t>s</a:t>
            </a:r>
            <a:r>
              <a:rPr lang="pt-BR" sz="4800" b="1" baseline="30000" dirty="0" smtClean="0"/>
              <a:t>2</a:t>
            </a:r>
            <a:r>
              <a:rPr lang="pt-BR" sz="4800" b="1" dirty="0" smtClean="0"/>
              <a:t>  2 p</a:t>
            </a:r>
            <a:r>
              <a:rPr lang="pt-BR" sz="4800" b="1" baseline="30000" dirty="0" smtClean="0"/>
              <a:t>6</a:t>
            </a:r>
            <a:endParaRPr lang="pt-BR" sz="4800" b="1" baseline="30000" dirty="0"/>
          </a:p>
          <a:p>
            <a:r>
              <a:rPr lang="pt-BR" sz="4800" b="1" baseline="30000" dirty="0" smtClean="0">
                <a:solidFill>
                  <a:schemeClr val="bg1"/>
                </a:solidFill>
              </a:rPr>
              <a:t>         </a:t>
            </a:r>
            <a:r>
              <a:rPr lang="pt-BR" sz="4800" b="1" dirty="0" smtClean="0"/>
              <a:t>3</a:t>
            </a:r>
            <a:r>
              <a:rPr lang="pt-BR" sz="4800" b="1" dirty="0" smtClean="0">
                <a:solidFill>
                  <a:schemeClr val="bg1"/>
                </a:solidFill>
              </a:rPr>
              <a:t> </a:t>
            </a:r>
            <a:r>
              <a:rPr lang="pt-BR" sz="4800" b="1" dirty="0" smtClean="0"/>
              <a:t>s</a:t>
            </a:r>
            <a:r>
              <a:rPr lang="pt-BR" sz="4800" b="1" baseline="30000" dirty="0" smtClean="0"/>
              <a:t>2</a:t>
            </a:r>
            <a:r>
              <a:rPr lang="pt-BR" sz="4800" b="1" dirty="0" smtClean="0"/>
              <a:t>  3 p</a:t>
            </a:r>
            <a:r>
              <a:rPr lang="pt-BR" sz="4800" b="1" baseline="30000" dirty="0" smtClean="0"/>
              <a:t>6</a:t>
            </a:r>
            <a:r>
              <a:rPr lang="pt-BR" sz="4800" b="1" dirty="0" smtClean="0"/>
              <a:t>  3 d</a:t>
            </a:r>
            <a:r>
              <a:rPr lang="pt-BR" sz="4800" b="1" baseline="30000" dirty="0" smtClean="0"/>
              <a:t>10</a:t>
            </a:r>
            <a:endParaRPr lang="pt-BR" sz="4800" b="1" baseline="30000" dirty="0"/>
          </a:p>
          <a:p>
            <a:r>
              <a:rPr lang="pt-BR" sz="4800" b="1" baseline="30000" dirty="0" smtClean="0">
                <a:solidFill>
                  <a:schemeClr val="bg1"/>
                </a:solidFill>
              </a:rPr>
              <a:t>         </a:t>
            </a:r>
            <a:r>
              <a:rPr lang="pt-BR" sz="4800" b="1" dirty="0" smtClean="0"/>
              <a:t>4</a:t>
            </a:r>
            <a:r>
              <a:rPr lang="pt-BR" sz="4800" b="1" dirty="0" smtClean="0">
                <a:solidFill>
                  <a:schemeClr val="bg1"/>
                </a:solidFill>
              </a:rPr>
              <a:t> </a:t>
            </a:r>
            <a:r>
              <a:rPr lang="pt-BR" sz="4800" b="1" dirty="0" smtClean="0"/>
              <a:t>s</a:t>
            </a:r>
            <a:r>
              <a:rPr lang="pt-BR" sz="4800" b="1" baseline="30000" dirty="0" smtClean="0"/>
              <a:t>2</a:t>
            </a:r>
            <a:r>
              <a:rPr lang="pt-BR" sz="4800" b="1" dirty="0" smtClean="0"/>
              <a:t>  4 p</a:t>
            </a:r>
            <a:r>
              <a:rPr lang="pt-BR" sz="4800" b="1" baseline="30000" dirty="0" smtClean="0"/>
              <a:t>6</a:t>
            </a:r>
            <a:r>
              <a:rPr lang="pt-BR" sz="4800" b="1" dirty="0" smtClean="0"/>
              <a:t>  4 d</a:t>
            </a:r>
            <a:r>
              <a:rPr lang="pt-BR" sz="4800" b="1" baseline="30000" dirty="0" smtClean="0"/>
              <a:t>10</a:t>
            </a:r>
            <a:r>
              <a:rPr lang="pt-BR" sz="4800" b="1" dirty="0" smtClean="0"/>
              <a:t>  4 f</a:t>
            </a:r>
            <a:r>
              <a:rPr lang="pt-BR" sz="4400" b="1" baseline="30000" dirty="0" smtClean="0"/>
              <a:t>14</a:t>
            </a:r>
            <a:r>
              <a:rPr lang="pt-BR" sz="4800" dirty="0"/>
              <a:t/>
            </a:r>
            <a:br>
              <a:rPr lang="pt-BR" sz="4800" dirty="0"/>
            </a:br>
            <a:r>
              <a:rPr lang="pt-BR" sz="4800" b="1" baseline="30000" dirty="0" smtClean="0">
                <a:solidFill>
                  <a:schemeClr val="bg1"/>
                </a:solidFill>
              </a:rPr>
              <a:t>         </a:t>
            </a:r>
            <a:r>
              <a:rPr lang="pt-BR" sz="4800" b="1" dirty="0" smtClean="0"/>
              <a:t>5</a:t>
            </a:r>
            <a:r>
              <a:rPr lang="pt-BR" sz="4800" b="1" dirty="0" smtClean="0">
                <a:solidFill>
                  <a:schemeClr val="bg1"/>
                </a:solidFill>
              </a:rPr>
              <a:t> </a:t>
            </a:r>
            <a:r>
              <a:rPr lang="pt-BR" sz="4800" b="1" dirty="0" smtClean="0"/>
              <a:t>s</a:t>
            </a:r>
            <a:r>
              <a:rPr lang="pt-BR" sz="4800" b="1" baseline="30000" dirty="0" smtClean="0"/>
              <a:t>2</a:t>
            </a:r>
            <a:r>
              <a:rPr lang="pt-BR" sz="4800" b="1" dirty="0" smtClean="0"/>
              <a:t>  5 p</a:t>
            </a:r>
            <a:r>
              <a:rPr lang="pt-BR" sz="4800" b="1" baseline="30000" dirty="0" smtClean="0"/>
              <a:t>6</a:t>
            </a:r>
            <a:r>
              <a:rPr lang="pt-BR" sz="4800" b="1" dirty="0" smtClean="0"/>
              <a:t>  5 d</a:t>
            </a:r>
            <a:r>
              <a:rPr lang="pt-BR" sz="4800" b="1" baseline="30000" dirty="0" smtClean="0"/>
              <a:t>10</a:t>
            </a:r>
            <a:r>
              <a:rPr lang="pt-BR" sz="4800" b="1" dirty="0" smtClean="0"/>
              <a:t>  5 f</a:t>
            </a:r>
            <a:r>
              <a:rPr lang="pt-BR" sz="4800" b="1" baseline="30000" dirty="0" smtClean="0"/>
              <a:t>14</a:t>
            </a:r>
            <a:endParaRPr lang="pt-BR" sz="4800" b="1" baseline="30000" dirty="0">
              <a:solidFill>
                <a:schemeClr val="bg1"/>
              </a:solidFill>
            </a:endParaRPr>
          </a:p>
          <a:p>
            <a:r>
              <a:rPr lang="pt-BR" sz="4800" b="1" baseline="30000" dirty="0" smtClean="0">
                <a:solidFill>
                  <a:schemeClr val="bg1"/>
                </a:solidFill>
              </a:rPr>
              <a:t>         </a:t>
            </a:r>
            <a:r>
              <a:rPr lang="pt-BR" sz="4800" b="1" dirty="0" smtClean="0"/>
              <a:t>6</a:t>
            </a:r>
            <a:r>
              <a:rPr lang="pt-BR" sz="4800" b="1" dirty="0" smtClean="0">
                <a:solidFill>
                  <a:schemeClr val="bg1"/>
                </a:solidFill>
              </a:rPr>
              <a:t> </a:t>
            </a:r>
            <a:r>
              <a:rPr lang="pt-BR" sz="4800" b="1" dirty="0" smtClean="0"/>
              <a:t>s</a:t>
            </a:r>
            <a:r>
              <a:rPr lang="pt-BR" sz="4800" b="1" baseline="30000" dirty="0" smtClean="0"/>
              <a:t>2</a:t>
            </a:r>
            <a:r>
              <a:rPr lang="pt-BR" sz="4800" b="1" dirty="0" smtClean="0"/>
              <a:t>  6 p</a:t>
            </a:r>
            <a:r>
              <a:rPr lang="pt-BR" sz="4800" b="1" baseline="30000" dirty="0" smtClean="0"/>
              <a:t>6</a:t>
            </a:r>
            <a:r>
              <a:rPr lang="pt-BR" sz="4800" b="1" dirty="0" smtClean="0"/>
              <a:t>  6 d</a:t>
            </a:r>
            <a:r>
              <a:rPr lang="pt-BR" sz="4800" b="1" baseline="30000" dirty="0" smtClean="0"/>
              <a:t>10</a:t>
            </a:r>
            <a:r>
              <a:rPr lang="pt-BR" sz="4800" dirty="0"/>
              <a:t/>
            </a:r>
            <a:br>
              <a:rPr lang="pt-BR" sz="4800" dirty="0"/>
            </a:br>
            <a:r>
              <a:rPr lang="pt-BR" sz="4800" dirty="0" smtClean="0"/>
              <a:t>      </a:t>
            </a:r>
            <a:r>
              <a:rPr lang="pt-BR" sz="4800" b="1" dirty="0" smtClean="0"/>
              <a:t>7</a:t>
            </a:r>
            <a:r>
              <a:rPr lang="pt-BR" sz="4800" dirty="0" smtClean="0"/>
              <a:t> </a:t>
            </a:r>
            <a:r>
              <a:rPr lang="pt-BR" sz="4800" b="1" dirty="0" smtClean="0"/>
              <a:t>s</a:t>
            </a:r>
            <a:r>
              <a:rPr lang="pt-BR" sz="4800" b="1" baseline="30000" dirty="0" smtClean="0"/>
              <a:t>2</a:t>
            </a:r>
            <a:r>
              <a:rPr lang="pt-BR" sz="4800" b="1" dirty="0" smtClean="0"/>
              <a:t>  7 p</a:t>
            </a:r>
            <a:r>
              <a:rPr lang="pt-BR" sz="4800" b="1" baseline="30000" dirty="0" smtClean="0"/>
              <a:t>6</a:t>
            </a:r>
            <a:endParaRPr lang="pt-BR" sz="4800" b="1" baseline="30000" dirty="0"/>
          </a:p>
          <a:p>
            <a:r>
              <a:rPr lang="pt-BR" sz="4800" b="1" dirty="0">
                <a:solidFill>
                  <a:schemeClr val="bg1"/>
                </a:solidFill>
              </a:rPr>
              <a:t> </a:t>
            </a:r>
            <a:endParaRPr lang="pt-BR" sz="4800" b="1" baseline="30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351314" y="339635"/>
            <a:ext cx="74606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 smtClean="0">
                <a:solidFill>
                  <a:srgbClr val="0070C0"/>
                </a:solidFill>
              </a:rPr>
              <a:t>Diagrama de Linus Pauling</a:t>
            </a:r>
            <a:endParaRPr lang="pt-BR" sz="4400" b="1" dirty="0">
              <a:solidFill>
                <a:srgbClr val="0070C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351313" y="339635"/>
            <a:ext cx="7460697" cy="914399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/>
          <p:cNvCxnSpPr/>
          <p:nvPr/>
        </p:nvCxnSpPr>
        <p:spPr>
          <a:xfrm flipV="1">
            <a:off x="3688079" y="1267098"/>
            <a:ext cx="1014550" cy="62575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V="1">
            <a:off x="3688079" y="1942012"/>
            <a:ext cx="1193075" cy="678318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V="1">
            <a:off x="3688079" y="2050869"/>
            <a:ext cx="2393582" cy="133676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V="1">
            <a:off x="3688079" y="2622370"/>
            <a:ext cx="2878183" cy="155665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 flipV="1">
            <a:off x="3688079" y="3005003"/>
            <a:ext cx="3574870" cy="183587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V="1">
            <a:off x="3688079" y="3466828"/>
            <a:ext cx="4188824" cy="204896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V="1">
            <a:off x="3688079" y="3770268"/>
            <a:ext cx="5194664" cy="248643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V="1">
            <a:off x="4881154" y="4336868"/>
            <a:ext cx="4354286" cy="21118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07560" y="1937880"/>
              <a:ext cx="1848960" cy="812880"/>
            </p14:xfrm>
          </p:contentPart>
        </mc:Choice>
        <mc:Fallback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98200" y="1928520"/>
                <a:ext cx="1867680" cy="831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4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98"/>
    </mc:Choice>
    <mc:Fallback xmlns="">
      <p:transition spd="slow" advTm="121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851" y="1493520"/>
            <a:ext cx="4785360" cy="511665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479603" y="418011"/>
            <a:ext cx="778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 smtClean="0"/>
              <a:t>Para que tudo isso serve?</a:t>
            </a:r>
            <a:endParaRPr lang="pt-BR" sz="4800" b="1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6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17"/>
    </mc:Choice>
    <mc:Fallback xmlns="">
      <p:transition spd="slow" advTm="70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405614" y="91440"/>
            <a:ext cx="2906153" cy="255627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65760" y="2926080"/>
            <a:ext cx="11258210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Faça a distribuição eletrônica para as espécies abaixo:</a:t>
            </a:r>
          </a:p>
          <a:p>
            <a:endParaRPr lang="pt-BR" dirty="0"/>
          </a:p>
          <a:p>
            <a:pPr marL="342900" indent="-342900">
              <a:buAutoNum type="alphaLcParenR"/>
            </a:pPr>
            <a:r>
              <a:rPr lang="pt-BR" sz="2400" dirty="0" smtClean="0"/>
              <a:t>B</a:t>
            </a:r>
            <a:r>
              <a:rPr lang="pt-BR" sz="2400" baseline="-25000" dirty="0" smtClean="0"/>
              <a:t>5 </a:t>
            </a:r>
            <a:r>
              <a:rPr lang="pt-BR" sz="2400" dirty="0" smtClean="0"/>
              <a:t>1s</a:t>
            </a:r>
            <a:r>
              <a:rPr lang="pt-BR" sz="2400" baseline="30000" dirty="0" smtClean="0"/>
              <a:t>2</a:t>
            </a:r>
            <a:r>
              <a:rPr lang="pt-BR" sz="2400" dirty="0" smtClean="0"/>
              <a:t> 2s</a:t>
            </a:r>
            <a:r>
              <a:rPr lang="pt-BR" sz="2400" baseline="30000" dirty="0" smtClean="0"/>
              <a:t>2</a:t>
            </a:r>
            <a:r>
              <a:rPr lang="pt-BR" sz="2400" dirty="0" smtClean="0"/>
              <a:t> 2p</a:t>
            </a:r>
            <a:r>
              <a:rPr lang="pt-BR" sz="2400" baseline="30000" dirty="0" smtClean="0"/>
              <a:t>1</a:t>
            </a:r>
          </a:p>
          <a:p>
            <a:pPr marL="342900" indent="-342900">
              <a:buAutoNum type="alphaLcParenR"/>
            </a:pPr>
            <a:r>
              <a:rPr lang="pt-BR" sz="2400" dirty="0" smtClean="0"/>
              <a:t>Na</a:t>
            </a:r>
            <a:r>
              <a:rPr lang="pt-BR" sz="2400" baseline="-25000" dirty="0" smtClean="0"/>
              <a:t>11 </a:t>
            </a:r>
            <a:r>
              <a:rPr lang="pt-BR" sz="2400" dirty="0"/>
              <a:t>1s</a:t>
            </a:r>
            <a:r>
              <a:rPr lang="pt-BR" sz="2400" baseline="30000" dirty="0"/>
              <a:t>2</a:t>
            </a:r>
            <a:r>
              <a:rPr lang="pt-BR" sz="2400" dirty="0"/>
              <a:t> 2s</a:t>
            </a:r>
            <a:r>
              <a:rPr lang="pt-BR" sz="2400" baseline="30000" dirty="0"/>
              <a:t>2</a:t>
            </a:r>
            <a:r>
              <a:rPr lang="pt-BR" sz="2400" dirty="0"/>
              <a:t> </a:t>
            </a:r>
            <a:r>
              <a:rPr lang="pt-BR" sz="2400" dirty="0" smtClean="0"/>
              <a:t>2p</a:t>
            </a:r>
            <a:r>
              <a:rPr lang="pt-BR" sz="2400" baseline="30000" dirty="0" smtClean="0"/>
              <a:t>6</a:t>
            </a:r>
            <a:r>
              <a:rPr lang="pt-BR" sz="2400" dirty="0" smtClean="0"/>
              <a:t> 3s</a:t>
            </a:r>
            <a:r>
              <a:rPr lang="pt-BR" sz="2400" baseline="30000" dirty="0" smtClean="0"/>
              <a:t>1</a:t>
            </a:r>
          </a:p>
          <a:p>
            <a:pPr marL="342900" indent="-342900">
              <a:buFontTx/>
              <a:buAutoNum type="alphaLcParenR"/>
            </a:pPr>
            <a:r>
              <a:rPr lang="pt-BR" sz="2400" dirty="0" smtClean="0"/>
              <a:t>Br</a:t>
            </a:r>
            <a:r>
              <a:rPr lang="pt-BR" sz="2400" baseline="-25000" dirty="0" smtClean="0"/>
              <a:t>35 </a:t>
            </a:r>
            <a:r>
              <a:rPr lang="pt-BR" sz="2400" dirty="0"/>
              <a:t>1s</a:t>
            </a:r>
            <a:r>
              <a:rPr lang="pt-BR" sz="2400" baseline="30000" dirty="0"/>
              <a:t>2</a:t>
            </a:r>
            <a:r>
              <a:rPr lang="pt-BR" sz="2400" dirty="0"/>
              <a:t> 2s</a:t>
            </a:r>
            <a:r>
              <a:rPr lang="pt-BR" sz="2400" baseline="30000" dirty="0"/>
              <a:t>2</a:t>
            </a:r>
            <a:r>
              <a:rPr lang="pt-BR" sz="2400" dirty="0"/>
              <a:t> 2p</a:t>
            </a:r>
            <a:r>
              <a:rPr lang="pt-BR" sz="2400" baseline="30000" dirty="0"/>
              <a:t>6</a:t>
            </a:r>
            <a:r>
              <a:rPr lang="pt-BR" sz="2400" dirty="0"/>
              <a:t> </a:t>
            </a:r>
            <a:r>
              <a:rPr lang="pt-BR" sz="2400" dirty="0" smtClean="0"/>
              <a:t>3s</a:t>
            </a:r>
            <a:r>
              <a:rPr lang="pt-BR" sz="2400" baseline="30000" dirty="0"/>
              <a:t>2</a:t>
            </a:r>
            <a:r>
              <a:rPr lang="pt-BR" sz="2400" dirty="0" smtClean="0"/>
              <a:t> 3p</a:t>
            </a:r>
            <a:r>
              <a:rPr lang="pt-BR" sz="2400" baseline="30000" dirty="0" smtClean="0"/>
              <a:t>6</a:t>
            </a:r>
            <a:r>
              <a:rPr lang="pt-BR" sz="2400" dirty="0" smtClean="0"/>
              <a:t> 4s</a:t>
            </a:r>
            <a:r>
              <a:rPr lang="pt-BR" sz="2400" baseline="30000" dirty="0" smtClean="0"/>
              <a:t>2</a:t>
            </a:r>
            <a:r>
              <a:rPr lang="pt-BR" sz="2400" dirty="0" smtClean="0"/>
              <a:t> 3d</a:t>
            </a:r>
            <a:r>
              <a:rPr lang="pt-BR" sz="2400" baseline="30000" dirty="0" smtClean="0"/>
              <a:t>10</a:t>
            </a:r>
            <a:r>
              <a:rPr lang="pt-BR" sz="2400" dirty="0" smtClean="0"/>
              <a:t> 4p</a:t>
            </a:r>
            <a:r>
              <a:rPr lang="pt-BR" sz="2400" baseline="30000" dirty="0" smtClean="0"/>
              <a:t>5</a:t>
            </a:r>
          </a:p>
          <a:p>
            <a:pPr marL="342900" indent="-342900">
              <a:buAutoNum type="alphaLcParenR"/>
            </a:pPr>
            <a:r>
              <a:rPr lang="pt-BR" sz="2400" dirty="0" smtClean="0"/>
              <a:t>Fe</a:t>
            </a:r>
            <a:r>
              <a:rPr lang="pt-BR" sz="2400" baseline="-25000" dirty="0" smtClean="0"/>
              <a:t>26</a:t>
            </a:r>
          </a:p>
          <a:p>
            <a:pPr marL="342900" indent="-342900">
              <a:buAutoNum type="alphaLcParenR"/>
            </a:pPr>
            <a:r>
              <a:rPr lang="pt-BR" sz="2400" dirty="0" smtClean="0"/>
              <a:t>Mg</a:t>
            </a:r>
            <a:r>
              <a:rPr lang="pt-BR" sz="2400" baseline="-25000" dirty="0" smtClean="0"/>
              <a:t>12</a:t>
            </a:r>
          </a:p>
          <a:p>
            <a:pPr marL="342900" indent="-342900">
              <a:buAutoNum type="alphaLcParenR"/>
            </a:pP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614" y="105624"/>
            <a:ext cx="2906153" cy="2542086"/>
          </a:xfrm>
          <a:prstGeom prst="rect">
            <a:avLst/>
          </a:prstGeom>
        </p:spPr>
      </p:pic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5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41240" y="44640"/>
              <a:ext cx="5170680" cy="4831200"/>
            </p14:xfrm>
          </p:contentPart>
        </mc:Choice>
        <mc:Fallback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1880" y="35280"/>
                <a:ext cx="5189400" cy="48499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725"/>
    </mc:Choice>
    <mc:Fallback xmlns="">
      <p:transition spd="slow" advTm="247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178</TotalTime>
  <Words>170</Words>
  <Application>Microsoft Office PowerPoint</Application>
  <PresentationFormat>Custom</PresentationFormat>
  <Paragraphs>39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Íon</vt:lpstr>
      <vt:lpstr>Distribuição eletrônica em subníveis de energia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Distribuição eletrônica em subníveis de energia</dc:title>
  <dc:creator>Milse Freitas</dc:creator>
  <cp:lastModifiedBy>Natalia</cp:lastModifiedBy>
  <cp:revision>15</cp:revision>
  <dcterms:created xsi:type="dcterms:W3CDTF">2020-05-07T00:54:11Z</dcterms:created>
  <dcterms:modified xsi:type="dcterms:W3CDTF">2020-05-11T22:00:03Z</dcterms:modified>
</cp:coreProperties>
</file>