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5" r:id="rId4"/>
    <p:sldId id="266" r:id="rId5"/>
    <p:sldId id="263" r:id="rId6"/>
    <p:sldId id="267" r:id="rId7"/>
    <p:sldId id="264" r:id="rId8"/>
    <p:sldId id="257" r:id="rId9"/>
    <p:sldId id="268" r:id="rId10"/>
    <p:sldId id="259" r:id="rId11"/>
    <p:sldId id="26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c_Jzn0bW8w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2ª fase – parte 2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2962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4711" y="441961"/>
            <a:ext cx="8167395" cy="1752599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Arial Black" panose="020B0A04020102020204" pitchFamily="34" charset="0"/>
              </a:rPr>
              <a:t>Jorge de Lima </a:t>
            </a:r>
            <a:r>
              <a:rPr lang="pt-BR" sz="4000" dirty="0">
                <a:latin typeface="Arial Black" panose="020B0A04020102020204" pitchFamily="34" charset="0"/>
              </a:rPr>
              <a:t>(1895-1953)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4699" y="2194560"/>
            <a:ext cx="11261501" cy="4128967"/>
          </a:xfrm>
        </p:spPr>
        <p:txBody>
          <a:bodyPr>
            <a:normAutofit/>
          </a:bodyPr>
          <a:lstStyle/>
          <a:p>
            <a:pPr algn="just"/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Poeta alagoano</a:t>
            </a:r>
          </a:p>
          <a:p>
            <a:pPr algn="just"/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Obras de destaque: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 e </a:t>
            </a: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Eternidade (1935)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(em colaboração com Murilo Mendes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Invenção de Orfeu (1952)</a:t>
            </a:r>
          </a:p>
          <a:p>
            <a:pPr algn="just"/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Jorge de Lima tem como características o misticismo em sua poesia, abordagem regionalista do nordeste focando em sua realidade social e existencialista. Também, e importante ressaltar que  faz a representação da figura do negro em sua obra.</a:t>
            </a:r>
          </a:p>
          <a:p>
            <a:pPr algn="just"/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poema "Homenagem a Jorge de Lima", de Murilo Mendes, permite conhecer algumas características da obra desse poeta.</a:t>
            </a:r>
          </a:p>
          <a:p>
            <a:pPr algn="just"/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conclamação feita na abertura do livro de poesias Tempo e eternidade é um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testemunho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eloquente da filiação católica de </a:t>
            </a:r>
            <a:r>
              <a:rPr lang="pt-B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jorge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Lima: "Restauremos a poesia em Cristo". O primeiro poema desse livro pode ser lido como uma apresentação de sua poética.</a:t>
            </a:r>
          </a:p>
          <a:p>
            <a:pPr algn="just"/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Jorge de Lima aprendeu com o mestre Manuel Bandeira que a poesia está nas coisas mais simples: o sal da água e a luz do céu. Mas relê a lição modernista pela lente do catolicismo e encontra inspiração em tudo o que considera manifestação de Deus</a:t>
            </a: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106" y="100013"/>
            <a:ext cx="2817858" cy="196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1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0" y="1459828"/>
            <a:ext cx="10514549" cy="4024313"/>
          </a:xfrm>
        </p:spPr>
      </p:pic>
    </p:spTree>
    <p:extLst>
      <p:ext uri="{BB962C8B-B14F-4D97-AF65-F5344CB8AC3E}">
        <p14:creationId xmlns:p14="http://schemas.microsoft.com/office/powerpoint/2010/main" val="2766161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8" y="154546"/>
            <a:ext cx="10820400" cy="3553448"/>
          </a:xfrm>
        </p:spPr>
      </p:pic>
      <p:sp>
        <p:nvSpPr>
          <p:cNvPr id="5" name="CaixaDeTexto 4"/>
          <p:cNvSpPr txBox="1"/>
          <p:nvPr/>
        </p:nvSpPr>
        <p:spPr>
          <a:xfrm>
            <a:off x="176548" y="3718679"/>
            <a:ext cx="118904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Poemas negros é a sua obra mais conhecida. Nela, as memórias do menino branco nordestino, que teve uma infância marcada pela convivência com negros, denunciam o preconceito profundo e disfarçado da sociedade brasileira. O mais conhecido desses poemas é "Essa negra </a:t>
            </a:r>
            <a:r>
              <a:rPr lang="pt-BR" dirty="0" err="1"/>
              <a:t>Fulô</a:t>
            </a:r>
            <a:r>
              <a:rPr lang="pt-BR" dirty="0"/>
              <a:t>", que tematiza a relação entre os escravos e seus senhores, estabelecendo uma crítica à maneira como os negros </a:t>
            </a:r>
            <a:r>
              <a:rPr lang="pt-BR"/>
              <a:t>eram </a:t>
            </a:r>
            <a:r>
              <a:rPr lang="pt-BR" smtClean="0"/>
              <a:t>física </a:t>
            </a:r>
            <a:r>
              <a:rPr lang="pt-BR" dirty="0"/>
              <a:t>e emocionalmente torturados.</a:t>
            </a:r>
          </a:p>
          <a:p>
            <a:pPr algn="just"/>
            <a:r>
              <a:rPr lang="pt-BR" dirty="0"/>
              <a:t> </a:t>
            </a:r>
          </a:p>
          <a:p>
            <a:pPr algn="just"/>
            <a:r>
              <a:rPr lang="pt-BR" dirty="0"/>
              <a:t>Na produção literária de Jorge de Lima, destacam-se: XIV alexandrinos (1914), O mundo do menino impossível (1925), Poemas escolhidos (1932), Tempo e eternidade (escrito em parceria com Murilo Mendes; 1945), Poemas negros (1947), Anunciação e encontro de Mira-Celi (1950) e Invenção de Orfeu (1952).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4892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059" y="476251"/>
            <a:ext cx="9149726" cy="1752599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Arial Black" panose="020B0A04020102020204" pitchFamily="34" charset="0"/>
              </a:rPr>
              <a:t>Cecília Meireles (</a:t>
            </a:r>
            <a:r>
              <a:rPr lang="pt-BR" sz="4000" dirty="0">
                <a:latin typeface="Arial Black" panose="020B0A04020102020204" pitchFamily="34" charset="0"/>
              </a:rPr>
              <a:t>1901-1964</a:t>
            </a:r>
            <a:r>
              <a:rPr lang="pt-BR" sz="4000" dirty="0" smtClean="0">
                <a:latin typeface="Arial Black" panose="020B0A04020102020204" pitchFamily="34" charset="0"/>
              </a:rPr>
              <a:t>) </a:t>
            </a:r>
            <a:endParaRPr lang="pt-BR" sz="40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Poeta nascida no Rio de Janeiro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Primeira mulher alcançar destaque no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cenário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poesia brasileira Cecilia Meireles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escreveu vários livros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poesia em que desenvolveu as tendências da corrente espiritualista da segunda geração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sua obra destacam-se Espectros (1919), Baladas para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El-Rei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(1925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Viagem (1939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música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(1942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 absoluto (1945), Retrato natural (1949), Romanceiro da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inconfidência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(1953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Canções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(1956) o livro de poesias infantis Ou isto ou aquilo (1964).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sensibilidade manifestava-se na valorização da intuição e da emoção como formas de interpretar o mundo. O lirismo delicado que caracteriza sua poesia está intimamente ligado a imagens da natureza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o mar o ar, o vento, o espaço, a rosa, etc.) e do infinito, compondo uma atmosfera de sonho e de fuga.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Cecília Meireles tem com característica um lirismo musical em sua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obra,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seus poemas apresentam sonoridade e uma fluidez musical , o que faz lembrar a poesia simbolista.  Também foi característica de sua obra o olhar para acontecimentos históricos, exemplo disso é o  Romanceiro da Inconfidência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Obras de destaque: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Romanceiro da Inconfidência(1953)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Absoluto (1945)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210" y="270285"/>
            <a:ext cx="1958565" cy="195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0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12" y="472441"/>
            <a:ext cx="7498503" cy="5623878"/>
          </a:xfrm>
        </p:spPr>
      </p:pic>
      <p:sp>
        <p:nvSpPr>
          <p:cNvPr id="6" name="CaixaDeTexto 5"/>
          <p:cNvSpPr txBox="1"/>
          <p:nvPr/>
        </p:nvSpPr>
        <p:spPr>
          <a:xfrm>
            <a:off x="8125281" y="760497"/>
            <a:ext cx="37490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 vida é apresentada metaforicamente como uma rosa. O eu lírico cria a analogia a partir da ideia de que os seres humanos se apegam às aparências (à imagem), que estão destinadas a desaparecer com a passagem do tempo. A regularidade dos ciclos da natureza (vida e morte, noite e dia) comprova a transitoriedade da vida.</a:t>
            </a:r>
          </a:p>
          <a:p>
            <a:pPr algn="just"/>
            <a:r>
              <a:rPr lang="pt-BR" dirty="0"/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Na última estrofe, revela-se a razão do sofrimento humano: as </a:t>
            </a:r>
            <a:r>
              <a:rPr lang="pt-BR" dirty="0" smtClean="0"/>
              <a:t>lembranças </a:t>
            </a:r>
            <a:r>
              <a:rPr lang="pt-BR" dirty="0"/>
              <a:t>do passado (o perfume da rosa) continuam a existir, mesmo depois da destruição da forma que as gerou.</a:t>
            </a:r>
          </a:p>
        </p:txBody>
      </p:sp>
    </p:spTree>
    <p:extLst>
      <p:ext uri="{BB962C8B-B14F-4D97-AF65-F5344CB8AC3E}">
        <p14:creationId xmlns:p14="http://schemas.microsoft.com/office/powerpoint/2010/main" val="312645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965916"/>
            <a:ext cx="10820400" cy="5252770"/>
          </a:xfrm>
        </p:spPr>
        <p:txBody>
          <a:bodyPr/>
          <a:lstStyle/>
          <a:p>
            <a:pPr algn="just"/>
            <a:r>
              <a:rPr lang="pt-BR" dirty="0"/>
              <a:t>Recorrendo a formas poéticas simples como </a:t>
            </a:r>
            <a:r>
              <a:rPr lang="pt-BR" u="sng" dirty="0"/>
              <a:t>a cantiga, Cecília Meireles desenvolve temas como o amor, o tempo, a transitoriedade da vida e a fugacidade das coisas. Em toda a sua produção poética, a natureza marca os ritmos da vida.</a:t>
            </a:r>
          </a:p>
          <a:p>
            <a:pPr algn="just"/>
            <a:r>
              <a:rPr lang="pt-BR" dirty="0"/>
              <a:t>A autora escreveu também o poema “Romanceiro da Inconfidência", em </a:t>
            </a:r>
            <a:r>
              <a:rPr lang="pt-BR" u="sng" dirty="0"/>
              <a:t>que reconstitui a história da Inconfidência Mineira e mostra como o olhar do poeta consegue atribuir novas dimensões à história de um povo e de seu país.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576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910" y="459217"/>
            <a:ext cx="9244012" cy="1485900"/>
          </a:xfrm>
        </p:spPr>
        <p:txBody>
          <a:bodyPr/>
          <a:lstStyle/>
          <a:p>
            <a:r>
              <a:rPr lang="pt-BR" sz="3600" dirty="0" smtClean="0">
                <a:latin typeface="Arial Black" panose="020B0A04020102020204" pitchFamily="34" charset="0"/>
              </a:rPr>
              <a:t>Vinicius de Moraes (1913-1980</a:t>
            </a:r>
            <a:r>
              <a:rPr lang="pt-BR" sz="3600" dirty="0">
                <a:latin typeface="Arial Black" panose="020B0A04020102020204" pitchFamily="34" charset="0"/>
              </a:rPr>
              <a:t>)</a:t>
            </a:r>
            <a:r>
              <a:rPr lang="pt-BR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2002268"/>
            <a:ext cx="10820400" cy="4216418"/>
          </a:xfrm>
        </p:spPr>
        <p:txBody>
          <a:bodyPr>
            <a:noAutofit/>
          </a:bodyPr>
          <a:lstStyle/>
          <a:p>
            <a:pPr algn="just"/>
            <a:r>
              <a:rPr lang="pt-B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Poeta, cantor e compositor ,nascido no Rio de </a:t>
            </a:r>
            <a:r>
              <a:rPr lang="pt-B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Janeiro</a:t>
            </a:r>
            <a:r>
              <a:rPr lang="pt-B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 </a:t>
            </a:r>
            <a:r>
              <a:rPr lang="pt-B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conhecido pelas suas </a:t>
            </a:r>
            <a:r>
              <a:rPr lang="pt-B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composições </a:t>
            </a:r>
            <a:r>
              <a:rPr lang="pt-B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musicais, Vinicius de Moraes iniciou sua obra poética na década de 1930, com a publicação de O caminho para a distância (1933). Sua poesia, naquele momento, conserva uma clara influência da estética simbolista</a:t>
            </a:r>
            <a:r>
              <a:rPr lang="pt-B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B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 obras iniciais, Vinicius aproximou-se de temas trabalhados por outros autores da sua geração, como a religiosidade e a angústia associada à oscilação entre matéria e espírito. Aos poucos, porém, seu interesse voltou-se para aspectos do cotidiano e para o relacionamento amoroso. Nos seus inúmeros poemas de amor, a influência da poesia camoniana é muito forte e pode ser observada na tentativa de analisar o amor, na preferência pelo soneto como forma poética e no uso frequente de antíteses para expressar as contradições </a:t>
            </a:r>
            <a:r>
              <a:rPr lang="pt-B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próprias desse sentimento.</a:t>
            </a:r>
            <a:endParaRPr lang="pt-BR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Obras de destaque: Poemas</a:t>
            </a:r>
            <a:r>
              <a:rPr lang="pt-B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Sonetos e </a:t>
            </a:r>
            <a:r>
              <a:rPr lang="pt-B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Baladas (1946), </a:t>
            </a:r>
            <a:r>
              <a:rPr lang="pt-B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Livro de Sonetos, poesia, </a:t>
            </a:r>
            <a:r>
              <a:rPr lang="pt-B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(1956)</a:t>
            </a:r>
            <a:endParaRPr lang="pt-B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012" y="402067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0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2" y="310423"/>
            <a:ext cx="5435246" cy="6547577"/>
          </a:xfrm>
        </p:spPr>
      </p:pic>
      <p:sp>
        <p:nvSpPr>
          <p:cNvPr id="7" name="CaixaDeTexto 6"/>
          <p:cNvSpPr txBox="1"/>
          <p:nvPr/>
        </p:nvSpPr>
        <p:spPr>
          <a:xfrm>
            <a:off x="7031864" y="669702"/>
            <a:ext cx="43788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Em muitos sonetos de Vinicius de Moraes, o amor é apresentado como um sentimento poderoso e fugaz. 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É </a:t>
            </a:r>
            <a:r>
              <a:rPr lang="pt-BR" dirty="0"/>
              <a:t>essa a ideia central do "Soneto de separação", em que as antíteses mostram o impacto da perda do amor na vida das pessoas: o riso torna-se pranto, traz a dor, a tristeza. 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A </a:t>
            </a:r>
            <a:r>
              <a:rPr lang="pt-BR" dirty="0"/>
              <a:t>tragédia, que provoca o espanto, é constatar que toda essa transformação acontece de repente, em um breve instante. 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Das </a:t>
            </a:r>
            <a:r>
              <a:rPr lang="pt-BR" dirty="0"/>
              <a:t>inúmeras obras de Vinicius, podemos destacar: Novos poemas (1938), Poemas, sonetos e baladas (1946), Pátria minha (1949) e a peça de teatro Orfeu da Conceição (1956</a:t>
            </a:r>
          </a:p>
        </p:txBody>
      </p:sp>
    </p:spTree>
    <p:extLst>
      <p:ext uri="{BB962C8B-B14F-4D97-AF65-F5344CB8AC3E}">
        <p14:creationId xmlns:p14="http://schemas.microsoft.com/office/powerpoint/2010/main" val="226832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481071" y="1169804"/>
            <a:ext cx="392805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SONETO DE FIDELIDADE</a:t>
            </a:r>
          </a:p>
          <a:p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tudo, ao meu amor serei atento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Antes, e com tal zelo, e sempre, e tanto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mesmo em face do maior encanto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 se encante mais meu pensamento.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Quero vivê-lo em cada vão momento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em louvor hei de espalhar meu canto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rir meu riso e derramar meu pranto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seu pesar ou seu contentamento.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assim, quando mais tarde me procure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Quem sabe a morte, angústia de quem vive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Quem sabe a solidão, fim de quem ama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 possa me dizer do amor (que tive):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não seja imortal, posto que é chama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que seja infinito enquanto dure.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Estoril, outubro de 1939</a:t>
            </a:r>
            <a:endParaRPr lang="pt-BR" sz="16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679583" y="1648496"/>
            <a:ext cx="53318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Interpretando soneto de fidelidade: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Alunos...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6014434" y="3966693"/>
            <a:ext cx="3979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Música: 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www.youtube.com/watch?v=ec_Jzn0bW8w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Vinícius e Tom Jobim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6575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06070" y="579231"/>
            <a:ext cx="9111728" cy="1229061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Murilo Mendes ( 1901-1975)</a:t>
            </a:r>
            <a:br>
              <a:rPr lang="pt-BR" dirty="0" smtClean="0">
                <a:latin typeface="Arial Black" panose="020B0A04020102020204" pitchFamily="34" charset="0"/>
              </a:rPr>
            </a:b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06070" y="2171698"/>
            <a:ext cx="11300130" cy="4046987"/>
          </a:xfrm>
        </p:spPr>
        <p:txBody>
          <a:bodyPr/>
          <a:lstStyle/>
          <a:p>
            <a:pPr algn="just"/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Poeta nascido em Minas</a:t>
            </a:r>
          </a:p>
          <a:p>
            <a:pPr algn="just"/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Obras de destaque : </a:t>
            </a:r>
            <a:r>
              <a:rPr lang="pt-B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Metamorfoses (1944), Convergência (1972)</a:t>
            </a:r>
          </a:p>
          <a:p>
            <a:pPr algn="just"/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 como características em sua obra o conflito religioso em contraste com uma poesia social  e tamb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com a atmosfera onírica , influência do Surrealismo. Seu primeiro livro </a:t>
            </a:r>
            <a:r>
              <a:rPr lang="pt-BR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Poemas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foi publicado em 1930.</a:t>
            </a:r>
            <a:endParaRPr lang="pt-BR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poesia de Murilo Mendes revela tendências bastante distintas. Na sua produção inicial, a influência do olhar irreverente dos primeiros modernistas é marcante, mas foi também um entusiasmado seguidor da vanguarda </a:t>
            </a:r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surrealista. </a:t>
            </a:r>
          </a:p>
          <a:p>
            <a:pPr algn="just"/>
            <a:r>
              <a:rPr lang="pt-B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Criou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porém, um estilo próprio, povoando o universo de sonhos surrealistas com imagens do catolicismo. O sentido de humanidade e a consciência social são sempre associados, na poesia de Murilo Mendes, à dimensão espiritual. O catolicismo, religião seguida pelo poeta, era a base para essa reflexão.</a:t>
            </a:r>
          </a:p>
          <a:p>
            <a:endParaRPr lang="pt-BR" sz="1400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798" y="215825"/>
            <a:ext cx="1823931" cy="19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0" y="478352"/>
            <a:ext cx="6394928" cy="5778524"/>
          </a:xfrm>
        </p:spPr>
      </p:pic>
      <p:sp>
        <p:nvSpPr>
          <p:cNvPr id="7" name="CaixaDeTexto 6"/>
          <p:cNvSpPr txBox="1"/>
          <p:nvPr/>
        </p:nvSpPr>
        <p:spPr>
          <a:xfrm>
            <a:off x="6993228" y="1506828"/>
            <a:ext cx="44303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O eu </a:t>
            </a:r>
            <a:r>
              <a:rPr lang="pt-BR" dirty="0" err="1"/>
              <a:t>lirico</a:t>
            </a:r>
            <a:r>
              <a:rPr lang="pt-BR" dirty="0"/>
              <a:t> fala da agonia da rejeição por Deus. 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A </a:t>
            </a:r>
            <a:r>
              <a:rPr lang="pt-BR" dirty="0"/>
              <a:t>incapacidade de transformar a realidade é explicitada na série de perguntas que retomam aquele que foi o principal objetivo do projeto literário da segunda geração modernista: entender como se dá a relação entre o "eu" e o mundo. </a:t>
            </a:r>
            <a:endParaRPr lang="pt-B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As </a:t>
            </a:r>
            <a:r>
              <a:rPr lang="pt-BR" dirty="0"/>
              <a:t>principais obras de Murilo Mendes foram A poesia em pânico (1938), O visionário (1941) e As metamorfoses (1944).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0508738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Trilha de Vapor</Template>
  <TotalTime>476</TotalTime>
  <Words>1071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Century Gothic</vt:lpstr>
      <vt:lpstr>Times New Roman</vt:lpstr>
      <vt:lpstr>Trilha de Vapor</vt:lpstr>
      <vt:lpstr>2ª fase – parte 2</vt:lpstr>
      <vt:lpstr>Cecília Meireles (1901-1964) </vt:lpstr>
      <vt:lpstr>Apresentação do PowerPoint</vt:lpstr>
      <vt:lpstr>Apresentação do PowerPoint</vt:lpstr>
      <vt:lpstr>Vinicius de Moraes (1913-1980) </vt:lpstr>
      <vt:lpstr>Apresentação do PowerPoint</vt:lpstr>
      <vt:lpstr>Apresentação do PowerPoint</vt:lpstr>
      <vt:lpstr>Murilo Mendes ( 1901-1975) </vt:lpstr>
      <vt:lpstr>Apresentação do PowerPoint</vt:lpstr>
      <vt:lpstr>Jorge de Lima (1895-1953)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Beatriz Oliveira</dc:creator>
  <cp:lastModifiedBy>Beatriz Oliveira</cp:lastModifiedBy>
  <cp:revision>9</cp:revision>
  <dcterms:created xsi:type="dcterms:W3CDTF">2020-06-01T19:49:51Z</dcterms:created>
  <dcterms:modified xsi:type="dcterms:W3CDTF">2020-06-02T10:50:31Z</dcterms:modified>
</cp:coreProperties>
</file>