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sldIdLst>
    <p:sldId id="256" r:id="rId2"/>
    <p:sldId id="271" r:id="rId3"/>
    <p:sldId id="257" r:id="rId4"/>
    <p:sldId id="272" r:id="rId5"/>
    <p:sldId id="273" r:id="rId6"/>
    <p:sldId id="274" r:id="rId7"/>
    <p:sldId id="259" r:id="rId8"/>
    <p:sldId id="260" r:id="rId9"/>
    <p:sldId id="275" r:id="rId10"/>
    <p:sldId id="261" r:id="rId11"/>
    <p:sldId id="276" r:id="rId12"/>
    <p:sldId id="28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9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2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DE6118-2437-4B30-8E3C-4D2BE6020583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63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DE6118-2437-4B30-8E3C-4D2BE6020583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21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DE6118-2437-4B30-8E3C-4D2BE6020583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96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40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75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34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DE6118-2437-4B30-8E3C-4D2BE6020583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5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DE6118-2437-4B30-8E3C-4D2BE6020583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7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2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0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5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3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1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carlosdrummond.com.b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98884" y="1380068"/>
            <a:ext cx="8574622" cy="2616199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Modernismo</a:t>
            </a:r>
            <a:b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brasileiro</a:t>
            </a:r>
            <a:b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2ª fase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61795" y="3996267"/>
            <a:ext cx="9448800" cy="685800"/>
          </a:xfrm>
        </p:spPr>
        <p:txBody>
          <a:bodyPr/>
          <a:lstStyle/>
          <a:p>
            <a:pPr algn="ctr"/>
            <a:r>
              <a:rPr lang="pt-BR" b="1" dirty="0" smtClean="0"/>
              <a:t>poesia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35070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13758" y="1172110"/>
            <a:ext cx="3114675" cy="472916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Poema de Sete Faces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nasci, um anjo torto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desses que vivem na sombra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disse: Vai, Carlos! ser </a:t>
            </a:r>
            <a:r>
              <a:rPr lang="pt-B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gauche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na vida.</a:t>
            </a:r>
          </a:p>
          <a:p>
            <a:pPr marL="0" indent="0" fontAlgn="base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casas espiam os homens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correm atrás de mulheres.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tarde talvez fosse azul,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houvesse tantos desejos.</a:t>
            </a:r>
          </a:p>
          <a:p>
            <a:pPr marL="0" indent="0" fontAlgn="base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bonde passa cheio de pernas: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pernas brancas pretas amarelas.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que tanta perna, meu Deus, pergunta meu coração.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Porém meus olhos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perguntam nada.</a:t>
            </a:r>
          </a:p>
          <a:p>
            <a:pPr marL="0" indent="0">
              <a:buNone/>
            </a:pPr>
            <a:endParaRPr lang="pt-B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728433" y="443536"/>
            <a:ext cx="37863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homem atrás do bigode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sério, simples e forte.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Quase não conversa.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poucos, raros amigos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homem atrás dos óculos e do bigode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Meu Deus, por que me abandonaste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sabias que eu não era Deus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sabias que eu era fraco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Mundo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vasto mundo,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eu me chamasse Raimundo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seria uma rima, não seria uma solução.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Mundo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vasto mundo,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vasto é meu coração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não devia te dizer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essa lua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esse conhaque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botam a gente comovido como o diabo.</a:t>
            </a:r>
          </a:p>
          <a:p>
            <a:pPr fontAlgn="base"/>
            <a:endParaRPr lang="pt-BR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21122" y="5301108"/>
            <a:ext cx="2957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Andrade, Carlos Drummond de,  Alguma poesia— 1a ed. — São Paulo: Companhia das Letras, 2013.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140700" y="443536"/>
            <a:ext cx="332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</a:rPr>
              <a:t>Obs.: </a:t>
            </a:r>
          </a:p>
          <a:p>
            <a:r>
              <a:rPr lang="pt-BR" b="1" dirty="0" smtClean="0">
                <a:solidFill>
                  <a:schemeClr val="accent1"/>
                </a:solidFill>
              </a:rPr>
              <a:t>O desencontro do eu com o mundo é o foco aqui.</a:t>
            </a:r>
          </a:p>
          <a:p>
            <a:pPr algn="just"/>
            <a:r>
              <a:rPr lang="pt-BR" b="1" dirty="0" smtClean="0">
                <a:solidFill>
                  <a:schemeClr val="accent1"/>
                </a:solidFill>
              </a:rPr>
              <a:t>O poeta enxerga o mundo de forma diferente dos outros, de forma torta (gauche) e tem um tom pessimista.</a:t>
            </a:r>
            <a:endParaRPr lang="pt-B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94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81773"/>
            <a:ext cx="8610600" cy="1293028"/>
          </a:xfrm>
        </p:spPr>
        <p:txBody>
          <a:bodyPr/>
          <a:lstStyle/>
          <a:p>
            <a:r>
              <a:rPr lang="pt-BR" dirty="0" smtClean="0"/>
              <a:t>Outros temas abordados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6900" y="1371600"/>
            <a:ext cx="11150600" cy="5143500"/>
          </a:xfrm>
        </p:spPr>
        <p:txBody>
          <a:bodyPr/>
          <a:lstStyle/>
          <a:p>
            <a:r>
              <a:rPr lang="pt-BR" dirty="0" smtClean="0"/>
              <a:t>Referências à infância e a sua importância no presente.</a:t>
            </a:r>
          </a:p>
          <a:p>
            <a:pPr algn="just"/>
            <a:r>
              <a:rPr lang="pt-BR" dirty="0"/>
              <a:t>Em inúmeros poemas, Drummond aborda a função social do poeta: de anunciar a opressão e lutar pela construção de um mundo </a:t>
            </a:r>
            <a:r>
              <a:rPr lang="pt-BR" dirty="0" smtClean="0"/>
              <a:t>novo.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/>
              <a:t>Esse tema é abordado principalmente em Rosa do povo, livro publicado em 1945. Escritos sob o impacto da ditadura de Vargas e da Segunda Guerra Mundial, ali estão representados a angústia e o engajamento político do </a:t>
            </a:r>
            <a:r>
              <a:rPr lang="pt-BR" dirty="0" smtClean="0"/>
              <a:t>poeta.</a:t>
            </a:r>
          </a:p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4033837"/>
            <a:ext cx="7353300" cy="214312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282700" y="3619500"/>
            <a:ext cx="199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Mãos dadas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055038" y="4002248"/>
            <a:ext cx="5692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Não serei o cantor de uma mulher, de uma história, não direi os suspiros ao anoitecer, a paisagem vista da janela, não distribuirei entorpecentes ou cartas de suicida, não fugirei para as ilhas nem serei raptado por serafins. O tempo é a minha matéria, do tempo presente, os homens presentes, a vida presente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635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345273"/>
            <a:ext cx="8610600" cy="651369"/>
          </a:xfrm>
        </p:spPr>
        <p:txBody>
          <a:bodyPr/>
          <a:lstStyle/>
          <a:p>
            <a:r>
              <a:rPr lang="pt-BR" dirty="0" smtClean="0"/>
              <a:t>O olhar do  boi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8300" y="721217"/>
            <a:ext cx="11366500" cy="5497469"/>
          </a:xfrm>
        </p:spPr>
        <p:txBody>
          <a:bodyPr/>
          <a:lstStyle/>
          <a:p>
            <a:pPr algn="just"/>
            <a:r>
              <a:rPr lang="pt-BR" dirty="0" smtClean="0"/>
              <a:t>Em </a:t>
            </a:r>
            <a:r>
              <a:rPr lang="pt-BR" dirty="0"/>
              <a:t>sua poesia reflexiva Drummond define-se por perseguir algumas questões fundamentais para o poeta: que "coisa" é o ser humano? O que significa fazer parte da humanidade? Como combater as injustiças do presente? </a:t>
            </a:r>
            <a:endParaRPr lang="pt-BR" dirty="0" smtClean="0"/>
          </a:p>
          <a:p>
            <a:pPr algn="just"/>
            <a:r>
              <a:rPr lang="pt-BR" dirty="0" smtClean="0"/>
              <a:t>Às </a:t>
            </a:r>
            <a:r>
              <a:rPr lang="pt-BR" dirty="0"/>
              <a:t>vezes, o caminho encontrado para dar forma poética a essa reflexão surpreende pelo </a:t>
            </a:r>
            <a:r>
              <a:rPr lang="pt-BR" dirty="0" smtClean="0"/>
              <a:t>inusitado...</a:t>
            </a:r>
          </a:p>
          <a:p>
            <a:pPr algn="just"/>
            <a:endParaRPr lang="pt-BR" dirty="0"/>
          </a:p>
        </p:txBody>
      </p:sp>
      <p:pic>
        <p:nvPicPr>
          <p:cNvPr id="1026" name="Picture 2" descr="CARLOS DRUMMOND DE ANDRADE - ppt carre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1" y="2640169"/>
            <a:ext cx="5327650" cy="383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905500" y="38227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Olhar bovino sugere a estupidez humana, os </a:t>
            </a:r>
            <a:r>
              <a:rPr lang="pt-BR" dirty="0"/>
              <a:t>seres humanos são vistos a partir de seus comportamentos inexplicáveis, da sua incapacidade de reconhecer </a:t>
            </a:r>
            <a:r>
              <a:rPr lang="pt-BR" dirty="0" smtClean="0"/>
              <a:t>o </a:t>
            </a:r>
            <a:r>
              <a:rPr lang="pt-BR" dirty="0"/>
              <a:t>essencial, da correria em busca de algo desconhecido.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78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3792" y="1287886"/>
            <a:ext cx="11359166" cy="46750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Exposto </a:t>
            </a:r>
            <a:r>
              <a:rPr lang="pt-BR" dirty="0"/>
              <a:t>ao horror de duas grandes guerras, o ser humano vive tempos sombrios em meados do século XX. </a:t>
            </a:r>
            <a:r>
              <a:rPr lang="pt-BR" b="1" dirty="0"/>
              <a:t>O que significa estar no mundo? A esperança deve ser depositada nos indivíduos ou projetada na espiritualidade? </a:t>
            </a:r>
            <a:r>
              <a:rPr lang="pt-BR" dirty="0"/>
              <a:t>Confrontada com questões como essas, a literatura precisa encontrar novos caminhos, abandonando a relativa leveza que a marcou no início do século XX</a:t>
            </a:r>
            <a:r>
              <a:rPr lang="pt-BR" dirty="0" smtClean="0"/>
              <a:t>.</a:t>
            </a:r>
          </a:p>
          <a:p>
            <a:pPr marL="0" indent="0" algn="ctr">
              <a:buNone/>
            </a:pPr>
            <a:endParaRPr lang="pt-BR" dirty="0" smtClean="0"/>
          </a:p>
          <a:p>
            <a:pPr algn="just"/>
            <a:r>
              <a:rPr lang="pt-BR" dirty="0" smtClean="0"/>
              <a:t>Walter Benjamin, O narrador (escrito em março de 1936). Magia, técnica, arte e  política – textos passam a ser estudados no Brasil só na década de 60 do século XX, mas tem o assunto contemporâneo, assim como Adorno (autor de Indústria Cultural – de 1947). Ambos da escola da </a:t>
            </a:r>
            <a:r>
              <a:rPr lang="pt-BR" b="1" dirty="0"/>
              <a:t>Escola</a:t>
            </a:r>
            <a:r>
              <a:rPr lang="pt-BR" dirty="0"/>
              <a:t> de </a:t>
            </a:r>
            <a:r>
              <a:rPr lang="pt-BR" b="1" dirty="0" smtClean="0"/>
              <a:t>Frankfurt (desde 1926).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490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0" y="463639"/>
            <a:ext cx="10018713" cy="97879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Um mundo as avessas: guerra e </a:t>
            </a:r>
            <a:r>
              <a:rPr lang="pt-BR" b="1" dirty="0" smtClean="0"/>
              <a:t>autoritarismoi8</a:t>
            </a:r>
            <a:endParaRPr lang="pt-BR" b="1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6670" y="1545465"/>
            <a:ext cx="10936353" cy="4868214"/>
          </a:xfrm>
        </p:spPr>
        <p:txBody>
          <a:bodyPr>
            <a:normAutofit fontScale="92500"/>
          </a:bodyPr>
          <a:lstStyle/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Quebra da bolsa de valores, diminuição do mercado consumidor no mundo e consequentemente do café brasileiro.</a:t>
            </a:r>
          </a:p>
          <a:p>
            <a:pPr marL="0" indent="0" algn="ctr">
              <a:buNone/>
            </a:pPr>
            <a:r>
              <a:rPr lang="pt-BR" dirty="0" smtClean="0">
                <a:latin typeface="Arial Black" panose="020B0A04020102020204" pitchFamily="34" charset="0"/>
              </a:rPr>
              <a:t>A </a:t>
            </a:r>
            <a:r>
              <a:rPr lang="pt-BR" dirty="0">
                <a:latin typeface="Arial Black" panose="020B0A04020102020204" pitchFamily="34" charset="0"/>
              </a:rPr>
              <a:t>segunda </a:t>
            </a:r>
            <a:r>
              <a:rPr lang="pt-BR" dirty="0" smtClean="0">
                <a:latin typeface="Arial Black" panose="020B0A04020102020204" pitchFamily="34" charset="0"/>
              </a:rPr>
              <a:t>fase modernista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segunda fase do modernismo  tem como marco o ano de 1930 e final de 1945.  Nesse período vigorou 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“Era Vargas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ditadura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Estado Novo e foi marcado por um período que culminou a Segunda Guerra mundial, o que influenciou a escrita  da poesia dos autores da segunda fase.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1937, o Congresso Nacional foi fechado. Estava decretado o Estado Novo. Vargas passou a exercer o poder de modo autoritário e centralizador. O Departamento de Imprensa e Propaganda (DIP) perseguiu e prendeu muitos escritores, acusados de subversão.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Segunda Guerra deixou como legado mais do que ruínas de cidades arrasadas por bombardeios. Ela nos obrigou a enfrentar a barbárie humana e a reconhecer que o preconceito e o desejo desmedido de poder podem levar à perda de milhões de vidas. 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"Meus olhos são pequenos para ver o mundo que se esvai em sujo e sangue",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escreve Drummond em 1944, registrando o espanto dos poetas ao refletir sobre a perversidade de que o ser humano é capaz.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63561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0913" y="1133342"/>
            <a:ext cx="11346287" cy="5559380"/>
          </a:xfrm>
        </p:spPr>
        <p:txBody>
          <a:bodyPr>
            <a:normAutofit/>
          </a:bodyPr>
          <a:lstStyle/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lançamento das bombas atômicas, em agosto de 1945, em Hiroshima 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Nagasaki, criava definitivamente o contexto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que a arte assumisse uma perspectiva mais intimista e procurasse respostas para as muitas dúvidas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existenciais,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desencadeadas por todo esse cenário de horror e de destruição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assim que, passada a agitação inicial, o Modernismo brasileiro atinge, por volta de 1930, sua fase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áurea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poesia, a fase do nacionalismo crítico, que promovia a releitura do passado histórico do Brasil, é superada, e </a:t>
            </a:r>
            <a:r>
              <a:rPr lang="pt-B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autores passam a dedicar-se à reflexão sobre o mundo contemporâneo, usando todos os recursos a disposição da criação poética, aproveitando as conquistas da primeira geração e outras ferramentas relacionadas à forma.</a:t>
            </a:r>
            <a:endParaRPr lang="pt-B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 que marca o início do modernismo de segunda fase é o livro 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Alguma poesia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escrito pelo poeta Carlos Drummond de Andrade, esse seria seu livro de estreia com poemas de destaque em sua obra como “  Poema de sete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faces”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“ No meio do caminho”.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3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8479" y="532553"/>
            <a:ext cx="8610600" cy="116745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O projeto literário da poesia da segunda geração modernista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3639" y="2181681"/>
            <a:ext cx="11384924" cy="434790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do ser humano e de suas angústias, o desejo de compreender a relação entre o indivíduo e a sociedade da qual faz parte são os elementos recorrentes na poesia produzida na década de 1930. </a:t>
            </a:r>
          </a:p>
          <a:p>
            <a:pPr marL="0" indent="0" algn="ctr">
              <a:buNone/>
            </a:pPr>
            <a:r>
              <a:rPr lang="pt-B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</a:t>
            </a:r>
            <a:r>
              <a:rPr lang="pt-B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mesmo espírito de troca de experiências que caracterizou o grupo organizador da Semana de Arte Moderna contamina jovens escritores de diferentes partes do Brasil e os leva a aderir ao projeto maior de transformação da literatura nacional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Assim como na primeira fase vigora a experiência estética inovadora;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Poesia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voltada para problemáticas sociais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Inspiração no Surrealismo com uma poesia voltada também para o mundo onírico, como pode ser visto em Murilo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Mendes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Linguagem coloquial, mas mais complexa em sua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elaboração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80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442401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Linguagem: tendências </a:t>
            </a:r>
            <a:r>
              <a:rPr lang="pt-BR" dirty="0" smtClean="0"/>
              <a:t>diversas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8034" y="1918952"/>
            <a:ext cx="10978166" cy="4391696"/>
          </a:xfrm>
        </p:spPr>
        <p:txBody>
          <a:bodyPr/>
          <a:lstStyle/>
          <a:p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/>
              <a:t>liberdade para explorar todo tipo de recurso </a:t>
            </a:r>
            <a:r>
              <a:rPr lang="pt-BR" dirty="0" smtClean="0"/>
              <a:t>formal;</a:t>
            </a:r>
          </a:p>
          <a:p>
            <a:pPr algn="just"/>
            <a:r>
              <a:rPr lang="pt-BR" dirty="0" smtClean="0"/>
              <a:t>A </a:t>
            </a:r>
            <a:r>
              <a:rPr lang="pt-BR" dirty="0"/>
              <a:t>seleção de palavras parece sugerir uma opção pela simplicidade, mas a </a:t>
            </a:r>
            <a:r>
              <a:rPr lang="pt-BR" u="sng" dirty="0"/>
              <a:t>estrutura sintática dos versos é muitas vezes mais elaborada, sinalizando a direção oposta</a:t>
            </a:r>
            <a:r>
              <a:rPr lang="pt-BR" dirty="0"/>
              <a:t>. Essa maior complexidade sintática pode ser associada à própria temática desenvolvida nos </a:t>
            </a:r>
            <a:r>
              <a:rPr lang="pt-BR" dirty="0" smtClean="0"/>
              <a:t>textos.</a:t>
            </a:r>
          </a:p>
          <a:p>
            <a:pPr algn="just"/>
            <a:r>
              <a:rPr lang="pt-BR" dirty="0"/>
              <a:t>Versos livres e brancos convivem com outros rimados e de métrica fixa. Formas poéticas fixas, como o soneto, também serão revisitadas por todos os poetas, que submetem a linguagem às suas necessidades, valendo -se de todos os recursos (formais ou não) à sua disposição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99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74975"/>
            <a:ext cx="8610600" cy="1293028"/>
          </a:xfrm>
        </p:spPr>
        <p:txBody>
          <a:bodyPr/>
          <a:lstStyle/>
          <a:p>
            <a:r>
              <a:rPr lang="pt-BR" b="1" dirty="0" smtClean="0">
                <a:latin typeface="Arial Black" panose="020B0A04020102020204" pitchFamily="34" charset="0"/>
              </a:rPr>
              <a:t>Autores importantes </a:t>
            </a:r>
            <a:endParaRPr lang="pt-BR" b="1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9093" y="1568003"/>
            <a:ext cx="11197107" cy="4845675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Quando as experimentações </a:t>
            </a:r>
            <a:r>
              <a:rPr lang="pt-BR" dirty="0" smtClean="0"/>
              <a:t>estéticas, próprias da 1ª geração, </a:t>
            </a:r>
            <a:r>
              <a:rPr lang="pt-BR" dirty="0"/>
              <a:t>dão lugar a </a:t>
            </a:r>
            <a:r>
              <a:rPr lang="pt-BR" u="sng" dirty="0"/>
              <a:t>uma poesia mais voltada para as indagações humanas</a:t>
            </a:r>
            <a:r>
              <a:rPr lang="pt-BR" dirty="0"/>
              <a:t>, o interesse dos leitores pela poesia da segunda geração cresce muito e torna célebres alguns de seus </a:t>
            </a:r>
            <a:r>
              <a:rPr lang="pt-BR" dirty="0" smtClean="0"/>
              <a:t>representantes, que são conhecidos e comentados até os dias de hoje.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b="1" dirty="0" smtClean="0"/>
              <a:t>Os autores:</a:t>
            </a:r>
            <a:endParaRPr lang="pt-BR" b="1" dirty="0"/>
          </a:p>
          <a:p>
            <a:pPr algn="just"/>
            <a:r>
              <a:rPr lang="pt-BR" dirty="0" smtClean="0"/>
              <a:t>Carlos Drummond de Andrade</a:t>
            </a:r>
          </a:p>
          <a:p>
            <a:pPr algn="just"/>
            <a:r>
              <a:rPr lang="pt-BR" dirty="0" smtClean="0"/>
              <a:t>Murilo Mendes </a:t>
            </a:r>
          </a:p>
          <a:p>
            <a:pPr algn="just"/>
            <a:r>
              <a:rPr lang="pt-BR" dirty="0" smtClean="0"/>
              <a:t>Jorge de Lima</a:t>
            </a:r>
          </a:p>
          <a:p>
            <a:pPr algn="just"/>
            <a:r>
              <a:rPr lang="pt-BR" dirty="0" smtClean="0"/>
              <a:t>Cecília Meireles </a:t>
            </a:r>
          </a:p>
          <a:p>
            <a:pPr algn="just"/>
            <a:r>
              <a:rPr lang="pt-BR" dirty="0" smtClean="0"/>
              <a:t>Vinicius de Moraes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9581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110" y="625497"/>
            <a:ext cx="9601200" cy="14859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Arial Black" panose="020B0A04020102020204" pitchFamily="34" charset="0"/>
              </a:rPr>
              <a:t>Carlos Drummond de Andrade (1902-1987)</a:t>
            </a:r>
            <a:endParaRPr lang="pt-BR" sz="40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487" y="2286001"/>
            <a:ext cx="11127347" cy="4217830"/>
          </a:xfrm>
        </p:spPr>
        <p:txBody>
          <a:bodyPr>
            <a:noAutofit/>
          </a:bodyPr>
          <a:lstStyle/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Poeta mineiro, nascido em Itabira.</a:t>
            </a:r>
          </a:p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Obras de destaque: </a:t>
            </a:r>
            <a:r>
              <a:rPr lang="pt-B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Alguma poesia (1930)</a:t>
            </a:r>
            <a:r>
              <a:rPr lang="pt-B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rosa do Povo(1945)</a:t>
            </a:r>
            <a:r>
              <a:rPr lang="pt-B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Claro enigma (1951)</a:t>
            </a:r>
          </a:p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Drummond de Andrade  possui uma </a:t>
            </a:r>
            <a:r>
              <a:rPr lang="pt-BR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poesia voltada para o cotidiano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 a partir de </a:t>
            </a:r>
            <a:r>
              <a:rPr lang="pt-BR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rosa do povo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passa a ter uma poesia marcada pelo </a:t>
            </a: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cunho social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Além disse é conhecido como </a:t>
            </a:r>
            <a:r>
              <a:rPr lang="pt-B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“gauche”*. </a:t>
            </a:r>
            <a:r>
              <a:rPr lang="pt-B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intitula dessa forma no </a:t>
            </a:r>
            <a:r>
              <a:rPr lang="pt-BR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Poema de Sete Faces”,</a:t>
            </a:r>
            <a:r>
              <a:rPr lang="pt-B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livro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Alguma Poesia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uma espécie de poema apresentação do poeta.</a:t>
            </a:r>
          </a:p>
          <a:p>
            <a:r>
              <a:rPr lang="pt-B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Presença de metapoemas ( “Procura da poesia” e “ Consideração do poema”) e a importância de se falar sobre a construção poética</a:t>
            </a:r>
          </a:p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Além de poeta , Drummond escrevia crônicas pra jornais e publicou diversos livros de crônicas como “ A bolsa e a vida”, “ Fala , Amendoeira!</a:t>
            </a:r>
          </a:p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Nesse site pode-se encontrar a biografia completa do autor e a cronologia de todas as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suas obras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http://www.carlosdrummond.com.br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gauche: palavra francesa, significado :desajeitado</a:t>
            </a: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199" y="164490"/>
            <a:ext cx="1384375" cy="212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1321" y="599273"/>
            <a:ext cx="8610600" cy="1293028"/>
          </a:xfrm>
        </p:spPr>
        <p:txBody>
          <a:bodyPr/>
          <a:lstStyle/>
          <a:p>
            <a:r>
              <a:rPr lang="pt-BR" dirty="0" smtClean="0"/>
              <a:t>A controvérsia de um poema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803400"/>
            <a:ext cx="4762678" cy="46355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816421" y="2032000"/>
            <a:ext cx="5905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pt-BR" dirty="0"/>
              <a:t>O</a:t>
            </a:r>
            <a:r>
              <a:rPr lang="pt-BR" dirty="0" smtClean="0"/>
              <a:t>s </a:t>
            </a:r>
            <a:r>
              <a:rPr lang="pt-BR" dirty="0"/>
              <a:t>modernistas o reconheciam como uma manifestação significativa dos novos valores estéticos. </a:t>
            </a:r>
            <a:endParaRPr lang="pt-BR" dirty="0" smtClean="0"/>
          </a:p>
          <a:p>
            <a:pPr indent="457200" algn="just"/>
            <a:r>
              <a:rPr lang="pt-BR" dirty="0" smtClean="0"/>
              <a:t>De </a:t>
            </a:r>
            <a:r>
              <a:rPr lang="pt-BR" dirty="0"/>
              <a:t>outro, a opinião pública via o poema como uma síntese do desrespeito da nova geração de poetas em relação à "boa" literatura</a:t>
            </a:r>
            <a:r>
              <a:rPr lang="pt-BR" dirty="0" smtClean="0"/>
              <a:t>.</a:t>
            </a:r>
          </a:p>
          <a:p>
            <a:pPr indent="457200" algn="just"/>
            <a:endParaRPr lang="pt-BR" dirty="0"/>
          </a:p>
          <a:p>
            <a:pPr indent="457200" algn="just"/>
            <a:r>
              <a:rPr lang="pt-BR" dirty="0" smtClean="0"/>
              <a:t>Obs.: As pedras podem ser obstáculos e acontecimentos marcantes para a vida da pessoa.</a:t>
            </a:r>
            <a:endParaRPr lang="pt-BR" dirty="0"/>
          </a:p>
          <a:p>
            <a:pPr indent="45720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5093466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Trilha de Vapor</Template>
  <TotalTime>686</TotalTime>
  <Words>1337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Century Gothic</vt:lpstr>
      <vt:lpstr>Times New Roman</vt:lpstr>
      <vt:lpstr>Wingdings</vt:lpstr>
      <vt:lpstr>Trilha de Vapor</vt:lpstr>
      <vt:lpstr> Modernismo brasileiro 2ª fase</vt:lpstr>
      <vt:lpstr>Apresentação do PowerPoint</vt:lpstr>
      <vt:lpstr>Um mundo as avessas: guerra e autoritarismoi8</vt:lpstr>
      <vt:lpstr>Apresentação do PowerPoint</vt:lpstr>
      <vt:lpstr>O projeto literário da poesia da segunda geração modernista</vt:lpstr>
      <vt:lpstr>Linguagem: tendências diversas</vt:lpstr>
      <vt:lpstr>Autores importantes </vt:lpstr>
      <vt:lpstr>Carlos Drummond de Andrade (1902-1987)</vt:lpstr>
      <vt:lpstr>A controvérsia de um poema</vt:lpstr>
      <vt:lpstr>Apresentação do PowerPoint</vt:lpstr>
      <vt:lpstr>Outros temas abordados</vt:lpstr>
      <vt:lpstr>O olhar do  boi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Modernismo brasileiro 2ªfase</dc:title>
  <dc:creator>Bruna De Oliveira Brito</dc:creator>
  <cp:lastModifiedBy>Beatriz Oliveira</cp:lastModifiedBy>
  <cp:revision>45</cp:revision>
  <dcterms:created xsi:type="dcterms:W3CDTF">2018-01-26T15:55:15Z</dcterms:created>
  <dcterms:modified xsi:type="dcterms:W3CDTF">2020-06-01T19:49:30Z</dcterms:modified>
</cp:coreProperties>
</file>