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637C-6D41-4CAA-8A60-94F6DE75FE6D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71C7FFF-56A5-4018-8389-417B7E92DEB9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637C-6D41-4CAA-8A60-94F6DE75FE6D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7FFF-56A5-4018-8389-417B7E92DE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637C-6D41-4CAA-8A60-94F6DE75FE6D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7FFF-56A5-4018-8389-417B7E92DE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637C-6D41-4CAA-8A60-94F6DE75FE6D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7FFF-56A5-4018-8389-417B7E92DEB9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637C-6D41-4CAA-8A60-94F6DE75FE6D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71C7FFF-56A5-4018-8389-417B7E92DEB9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637C-6D41-4CAA-8A60-94F6DE75FE6D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7FFF-56A5-4018-8389-417B7E92DEB9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637C-6D41-4CAA-8A60-94F6DE75FE6D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7FFF-56A5-4018-8389-417B7E92DEB9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637C-6D41-4CAA-8A60-94F6DE75FE6D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7FFF-56A5-4018-8389-417B7E92DE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637C-6D41-4CAA-8A60-94F6DE75FE6D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7FFF-56A5-4018-8389-417B7E92DE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637C-6D41-4CAA-8A60-94F6DE75FE6D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7FFF-56A5-4018-8389-417B7E92DEB9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637C-6D41-4CAA-8A60-94F6DE75FE6D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71C7FFF-56A5-4018-8389-417B7E92DEB9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6BE637C-6D41-4CAA-8A60-94F6DE75FE6D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71C7FFF-56A5-4018-8389-417B7E92DEB9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UNIDADE 5 – 8º ANO</a:t>
            </a:r>
          </a:p>
          <a:p>
            <a:r>
              <a:rPr lang="pt-BR" dirty="0" smtClean="0"/>
              <a:t>TEMAS 1, 2 E 3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543800" cy="4094311"/>
          </a:xfrm>
        </p:spPr>
        <p:txBody>
          <a:bodyPr/>
          <a:lstStyle/>
          <a:p>
            <a:r>
              <a:rPr lang="pt-BR" dirty="0" smtClean="0"/>
              <a:t>O PROCESSO DE INDEPENDÊNCIA DO BRASIL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5241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CONFEDERAÇÃO DO EQUADOR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LOCAL: PERNAMBUCO</a:t>
            </a:r>
          </a:p>
          <a:p>
            <a:r>
              <a:rPr lang="pt-BR" dirty="0" smtClean="0"/>
              <a:t>CAUSAS: </a:t>
            </a:r>
          </a:p>
          <a:p>
            <a:pPr>
              <a:buFontTx/>
              <a:buChar char="-"/>
            </a:pPr>
            <a:r>
              <a:rPr lang="pt-BR" dirty="0" smtClean="0"/>
              <a:t>CARÁTER CENTRALIZADOR DA CONSTITUIÇÃO DE 1824.</a:t>
            </a:r>
          </a:p>
          <a:p>
            <a:pPr>
              <a:buFontTx/>
              <a:buChar char="-"/>
            </a:pPr>
            <a:r>
              <a:rPr lang="pt-BR" dirty="0" smtClean="0"/>
              <a:t>NOMEAÇÃO DE UM PRESIDENTE PARA A PROVÍNCIA DE PERNAMBUCO.</a:t>
            </a:r>
          </a:p>
          <a:p>
            <a:r>
              <a:rPr lang="pt-BR" dirty="0" smtClean="0"/>
              <a:t>REIVINDICAÇÕES: FORMAÇÃO DE UMA REPÚBLICA INDEPENDENTE – RIO GRANDE DO NORTE, CEARÁ. PIAUÍ E PARAÍBA.</a:t>
            </a:r>
          </a:p>
          <a:p>
            <a:r>
              <a:rPr lang="pt-BR" dirty="0" smtClean="0"/>
              <a:t>PRINCIPAL LÍDER: FREI CANECA</a:t>
            </a:r>
          </a:p>
          <a:p>
            <a:r>
              <a:rPr lang="pt-BR" dirty="0" smtClean="0"/>
              <a:t>REPRESSÃO DO GOVERNO.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7136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BRASIL E A CRISE DO ANTIGO SISTEMA COLONIAL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pPr marL="571500" indent="-457200"/>
            <a:r>
              <a:rPr lang="pt-BR" dirty="0" smtClean="0"/>
              <a:t>A HISTÓRIA DO BRASIL É PERMEADA POR CONFLITOS DESDE A CHEGADA DOS PORTUGUESES.</a:t>
            </a:r>
          </a:p>
          <a:p>
            <a:pPr marL="571500" indent="-457200"/>
            <a:r>
              <a:rPr lang="pt-BR" dirty="0" smtClean="0"/>
              <a:t>PORTUGAL ENTRA EM CRISE E AUMENTA A PRESSÃO NA COLÔNIA - EX: MEDIDAS POMBALINAS.</a:t>
            </a:r>
          </a:p>
          <a:p>
            <a:pPr marL="571500" indent="-457200">
              <a:buFontTx/>
              <a:buChar char="-"/>
            </a:pPr>
            <a:r>
              <a:rPr lang="pt-BR" dirty="0" smtClean="0"/>
              <a:t>CONCORRÊNCIA DE OUTRAS POTÊNCIAS</a:t>
            </a:r>
          </a:p>
          <a:p>
            <a:pPr marL="571500" indent="-457200">
              <a:buFontTx/>
              <a:buChar char="-"/>
            </a:pPr>
            <a:r>
              <a:rPr lang="pt-BR" dirty="0" smtClean="0"/>
              <a:t>CONCORRÊNCIA NO COMÉRCIO DE AÇÚCAR</a:t>
            </a:r>
          </a:p>
          <a:p>
            <a:pPr marL="571500" indent="-457200">
              <a:buFontTx/>
              <a:buChar char="-"/>
            </a:pPr>
            <a:r>
              <a:rPr lang="pt-BR" dirty="0" smtClean="0"/>
              <a:t>DEPENDÊNCIA ECONÔMICA COM A INGLATERRA POR MEIO DOS TRATADOS COMERCIAIS. EX: TRATADO DE METHUEN (1703)</a:t>
            </a:r>
          </a:p>
          <a:p>
            <a:pPr marL="571500" indent="-457200">
              <a:buFontTx/>
              <a:buChar char="-"/>
            </a:pPr>
            <a:r>
              <a:rPr lang="pt-BR" dirty="0" smtClean="0"/>
              <a:t>INDEPENDÊNCIA DOS EUA (1776)</a:t>
            </a:r>
          </a:p>
          <a:p>
            <a:pPr marL="571500" indent="-457200">
              <a:buFontTx/>
              <a:buChar char="-"/>
            </a:pPr>
            <a:r>
              <a:rPr lang="pt-BR" dirty="0" smtClean="0"/>
              <a:t>PRESSÃO DA INGLATERRA – INTERESSADA EM ESCOAR A SUA PRODUÇÃO.</a:t>
            </a:r>
          </a:p>
          <a:p>
            <a:pPr marL="571500" indent="-457200">
              <a:buFontTx/>
              <a:buChar char="-"/>
            </a:pPr>
            <a:endParaRPr lang="pt-BR" dirty="0" smtClean="0"/>
          </a:p>
          <a:p>
            <a:pPr marL="571500" indent="-457200">
              <a:buFontTx/>
              <a:buChar char="-"/>
            </a:pPr>
            <a:endParaRPr lang="pt-BR" dirty="0" smtClean="0"/>
          </a:p>
          <a:p>
            <a:pPr marL="571500" indent="-45720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8146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pt-BR" dirty="0" smtClean="0"/>
              <a:t>CONJURAÇÃO MINEIRA 1789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r>
              <a:rPr lang="pt-BR" dirty="0" smtClean="0"/>
              <a:t>MINERAÇÃO – A METRÓPOLE PRESSIONOU AINDA MAIS A COLÔNIA COM UM RÍGIDO CONTROLE ADMINISTRATIVO.</a:t>
            </a:r>
          </a:p>
          <a:p>
            <a:r>
              <a:rPr lang="pt-BR" dirty="0" smtClean="0"/>
              <a:t>AS CONJURAÇÕES PROPUNHAM UMA RUPTURA COM OS LAÇOS COLONIAIS.</a:t>
            </a:r>
          </a:p>
          <a:p>
            <a:r>
              <a:rPr lang="pt-BR" dirty="0" smtClean="0"/>
              <a:t>CONJURAÇÃO MINEIRA: </a:t>
            </a:r>
          </a:p>
          <a:p>
            <a:pPr>
              <a:buFontTx/>
              <a:buChar char="-"/>
            </a:pPr>
            <a:r>
              <a:rPr lang="pt-BR" dirty="0" smtClean="0"/>
              <a:t>INFLUÊNCIA DAS IDEIAS ILUMINISTAS</a:t>
            </a:r>
          </a:p>
          <a:p>
            <a:pPr>
              <a:buFontTx/>
              <a:buChar char="-"/>
            </a:pPr>
            <a:r>
              <a:rPr lang="pt-BR" dirty="0" smtClean="0"/>
              <a:t>LIDERANÇA: ELITE</a:t>
            </a:r>
          </a:p>
          <a:p>
            <a:pPr>
              <a:buFontTx/>
              <a:buChar char="-"/>
            </a:pPr>
            <a:r>
              <a:rPr lang="pt-BR" dirty="0" smtClean="0"/>
              <a:t>CAUSAS: ABUSOS NA COBRANÇA DE IMPOSTOS </a:t>
            </a:r>
          </a:p>
          <a:p>
            <a:pPr>
              <a:buFontTx/>
              <a:buChar char="-"/>
            </a:pPr>
            <a:r>
              <a:rPr lang="pt-BR" dirty="0" smtClean="0"/>
              <a:t>SUFOCADA ANTES DA SUA ECLOSÃO.</a:t>
            </a:r>
          </a:p>
          <a:p>
            <a:pPr>
              <a:buFontTx/>
              <a:buChar char="-"/>
            </a:pPr>
            <a:r>
              <a:rPr lang="pt-BR" dirty="0" smtClean="0"/>
              <a:t>MORTE DE TIRADENTES</a:t>
            </a:r>
          </a:p>
          <a:p>
            <a:pPr>
              <a:buFontTx/>
              <a:buChar char="-"/>
            </a:pPr>
            <a:r>
              <a:rPr lang="pt-BR" dirty="0" smtClean="0"/>
              <a:t>REIVINDICAÇÕES: PROCLAMAÇÃO DA REPÚBLICA, MOVIMENTO SEPARATISTA, PERDÃO DAS DÍVIDAS.</a:t>
            </a:r>
          </a:p>
          <a:p>
            <a:pPr>
              <a:buFontTx/>
              <a:buChar char="-"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565066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CONJURAÇÃO BAIANA 1798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r>
              <a:rPr lang="pt-BR" dirty="0" smtClean="0"/>
              <a:t>LOCAL: SALVADOR (BAHIA)</a:t>
            </a:r>
          </a:p>
          <a:p>
            <a:r>
              <a:rPr lang="pt-BR" dirty="0" smtClean="0"/>
              <a:t>CONTEXTO: CRISE ECONÔMICA – AUMENTO DO PREÇO DOS ALIMENTOS.</a:t>
            </a:r>
          </a:p>
          <a:p>
            <a:r>
              <a:rPr lang="pt-BR" dirty="0" smtClean="0"/>
              <a:t>INFLUÊNCIA: IDEIAS ILUMINISTAS, REVOLUÇÃO FRANCESA E INDEPENDÊNCIA DO HAITI.</a:t>
            </a:r>
          </a:p>
          <a:p>
            <a:r>
              <a:rPr lang="pt-BR" dirty="0" smtClean="0"/>
              <a:t>CARÁTER POPULAR</a:t>
            </a:r>
          </a:p>
          <a:p>
            <a:r>
              <a:rPr lang="pt-BR" dirty="0" smtClean="0"/>
              <a:t>REIVINDICAÇÕES: FIM DO DOMÍNIO PORTUGUÊS NA BAHIA, PROCLAMAÇÃO DA REPÚBLICA, LIBERDADE DE COMÉRCIO, FIM DA ESCRAVIDÃO.</a:t>
            </a:r>
          </a:p>
          <a:p>
            <a:r>
              <a:rPr lang="pt-BR" dirty="0" smtClean="0"/>
              <a:t>O MOVIMENTO FOI SUFOCADO ANTES DA SUA ECLOSÃO.</a:t>
            </a:r>
          </a:p>
          <a:p>
            <a:r>
              <a:rPr lang="pt-BR" dirty="0" smtClean="0"/>
              <a:t>APENAS AS LIDERANÇAS POPULARES E NEGRAS FORAM CONDENADAS À MORTE.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88879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 VINDA DA FAMÍLIA REAL PARA O BRASIL - 1808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5373216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AMEAÇA DE INVASÃO DAS TROPAS NAPOLEÔNICAS EM PORTUGAL.</a:t>
            </a:r>
          </a:p>
          <a:p>
            <a:r>
              <a:rPr lang="pt-BR" dirty="0" smtClean="0"/>
              <a:t>A CORTE PORTUGUESA VEIO PARA O BRASIL ESCOLTADA PELA INGLATERRA.</a:t>
            </a:r>
          </a:p>
          <a:p>
            <a:r>
              <a:rPr lang="pt-BR" dirty="0" smtClean="0"/>
              <a:t>1808 – ABERTURA DOS PORTOS (SALVADOR)</a:t>
            </a:r>
          </a:p>
          <a:p>
            <a:r>
              <a:rPr lang="pt-BR" dirty="0" smtClean="0"/>
              <a:t>1810 – TRATADO DE COMÉRCIO E NAVEGAÇÃO</a:t>
            </a:r>
          </a:p>
          <a:p>
            <a:r>
              <a:rPr lang="pt-BR" dirty="0" smtClean="0"/>
              <a:t>PREPARAR A COLÔNIA PARA RECEBER A FAMÍLIA REAL:</a:t>
            </a:r>
          </a:p>
          <a:p>
            <a:pPr>
              <a:buFontTx/>
              <a:buChar char="-"/>
            </a:pPr>
            <a:r>
              <a:rPr lang="pt-BR" dirty="0" smtClean="0"/>
              <a:t>CÓRREGOS CANALIZADOS</a:t>
            </a:r>
          </a:p>
          <a:p>
            <a:pPr>
              <a:buFontTx/>
              <a:buChar char="-"/>
            </a:pPr>
            <a:r>
              <a:rPr lang="pt-BR" dirty="0" smtClean="0"/>
              <a:t>BANCO DO BRASIL</a:t>
            </a:r>
          </a:p>
          <a:p>
            <a:pPr>
              <a:buFontTx/>
              <a:buChar char="-"/>
            </a:pPr>
            <a:r>
              <a:rPr lang="pt-BR" dirty="0" smtClean="0"/>
              <a:t>JARDIM BOTÂNICO</a:t>
            </a:r>
          </a:p>
          <a:p>
            <a:pPr>
              <a:buFontTx/>
              <a:buChar char="-"/>
            </a:pPr>
            <a:r>
              <a:rPr lang="pt-BR" dirty="0" smtClean="0"/>
              <a:t>BIBLIOTECA NACIONAL</a:t>
            </a:r>
          </a:p>
          <a:p>
            <a:pPr>
              <a:buFontTx/>
              <a:buChar char="-"/>
            </a:pPr>
            <a:r>
              <a:rPr lang="pt-BR" dirty="0" smtClean="0"/>
              <a:t>ESTRADAS</a:t>
            </a:r>
          </a:p>
          <a:p>
            <a:pPr>
              <a:buFontTx/>
              <a:buChar char="-"/>
            </a:pPr>
            <a:r>
              <a:rPr lang="pt-BR" dirty="0" smtClean="0"/>
              <a:t>ILUMINAÇÃO</a:t>
            </a:r>
          </a:p>
          <a:p>
            <a:pPr>
              <a:buFontTx/>
              <a:buChar char="-"/>
            </a:pPr>
            <a:r>
              <a:rPr lang="pt-BR" dirty="0" smtClean="0"/>
              <a:t>IMPRENSA RÉGIA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2057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A INDEPENDÊNCIA DO 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r>
              <a:rPr lang="pt-BR" dirty="0" smtClean="0"/>
              <a:t>1815 – ELEVAÇÃO DO BRASIL À REINO UNIDO DE PORTUGAL.</a:t>
            </a:r>
          </a:p>
          <a:p>
            <a:r>
              <a:rPr lang="pt-BR" dirty="0" smtClean="0"/>
              <a:t>1820 – REVOLUÇÃO LIBERAL DO PORTO</a:t>
            </a:r>
          </a:p>
          <a:p>
            <a:r>
              <a:rPr lang="pt-BR" dirty="0" smtClean="0"/>
              <a:t>1821 – D. JOÃO VI RETORNOU PARA PORTUGAL E DEIXOU D. PEDRO NO BRASIL.</a:t>
            </a:r>
          </a:p>
          <a:p>
            <a:r>
              <a:rPr lang="pt-BR" dirty="0" smtClean="0"/>
              <a:t>REGÊNCIA DE D. PEDRO (1821-1822)</a:t>
            </a:r>
          </a:p>
          <a:p>
            <a:r>
              <a:rPr lang="pt-BR" dirty="0" smtClean="0"/>
              <a:t>INTENÇÃO DOS PORTUGUESES EM RECOLONIZAR O BRASIL, AS CORTES EXIGIRAM O RETORNO DE D. PEDRO PARA PORTUGAL</a:t>
            </a:r>
            <a:r>
              <a:rPr lang="pt-BR" dirty="0" smtClean="0"/>
              <a:t>.</a:t>
            </a:r>
          </a:p>
          <a:p>
            <a:r>
              <a:rPr lang="pt-BR" dirty="0"/>
              <a:t>AS CORTES REDUZIRAM O PODER DE D. </a:t>
            </a:r>
            <a:r>
              <a:rPr lang="pt-BR" dirty="0" smtClean="0"/>
              <a:t>PEDRO</a:t>
            </a:r>
            <a:endParaRPr lang="pt-BR" dirty="0" smtClean="0"/>
          </a:p>
          <a:p>
            <a:r>
              <a:rPr lang="pt-BR" dirty="0" smtClean="0"/>
              <a:t>9 DE JANEIRO DE 1822 – DIA DO FICO.</a:t>
            </a:r>
          </a:p>
          <a:p>
            <a:r>
              <a:rPr lang="pt-BR" dirty="0" smtClean="0"/>
              <a:t>7 </a:t>
            </a:r>
            <a:r>
              <a:rPr lang="pt-BR" dirty="0" smtClean="0"/>
              <a:t>DE SETEMBRO DE 1822 – PROCLAMAÇÃO DA INDEPENDÊNCIA DO BRASIL.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275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INDEPENDÊNCIA DO 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0" y="1595652"/>
            <a:ext cx="9143999" cy="5257800"/>
          </a:xfrm>
        </p:spPr>
        <p:txBody>
          <a:bodyPr/>
          <a:lstStyle/>
          <a:p>
            <a:r>
              <a:rPr lang="pt-BR" dirty="0" smtClean="0"/>
              <a:t>ALIANÇA ENTRE D. PEDRO E A ARISTOCRACIA RURAL DO CENTRO-SUL.</a:t>
            </a:r>
          </a:p>
          <a:p>
            <a:r>
              <a:rPr lang="pt-BR" dirty="0" smtClean="0"/>
              <a:t>EXISTIA UM MEDO DAS ELITES BRASILEIRAS DE QUE A POPULAÇÃO LIDERASSE UM MOVIMENTO DE INDEPENDÊNCIA.</a:t>
            </a:r>
          </a:p>
          <a:p>
            <a:r>
              <a:rPr lang="pt-BR" dirty="0" smtClean="0"/>
              <a:t>APÓS A INDEPENDÊNCIA, O BRASIL PERMANECEU MONÁRQUICO E ESCRAVISTA.</a:t>
            </a:r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639798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TEMA 4 – PRIMEIRO REINADO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075240" cy="5077544"/>
          </a:xfrm>
        </p:spPr>
        <p:txBody>
          <a:bodyPr>
            <a:normAutofit/>
          </a:bodyPr>
          <a:lstStyle/>
          <a:p>
            <a:r>
              <a:rPr lang="pt-BR" dirty="0" smtClean="0"/>
              <a:t>NEM TODOS QUERIAM A INDEPENDÊNCIA</a:t>
            </a:r>
          </a:p>
          <a:p>
            <a:r>
              <a:rPr lang="pt-BR" dirty="0" smtClean="0"/>
              <a:t>BATALHA DE JENIPAPO, NO PIAUÍ. – 1823</a:t>
            </a:r>
          </a:p>
          <a:p>
            <a:r>
              <a:rPr lang="pt-BR" dirty="0" smtClean="0"/>
              <a:t>INDEPENDÊNCIA RECONHECIDA PELOS EUA EM 1824.</a:t>
            </a:r>
          </a:p>
          <a:p>
            <a:r>
              <a:rPr lang="pt-BR" dirty="0" smtClean="0"/>
              <a:t>TRATADO DE PAZ E ALIANÇA 1825</a:t>
            </a:r>
          </a:p>
          <a:p>
            <a:r>
              <a:rPr lang="pt-BR" dirty="0" smtClean="0"/>
              <a:t>FAZER A PÁG. 152</a:t>
            </a:r>
          </a:p>
          <a:p>
            <a:r>
              <a:rPr lang="pt-BR" dirty="0" smtClean="0"/>
              <a:t>ASSEMBLEIA CONSTITUINTE DE 1823</a:t>
            </a:r>
          </a:p>
          <a:p>
            <a:r>
              <a:rPr lang="pt-BR" dirty="0" smtClean="0"/>
              <a:t>PARTIDO PORTUGUÊS X PARTIDO BRASILEIRO</a:t>
            </a:r>
          </a:p>
          <a:p>
            <a:r>
              <a:rPr lang="pt-BR" dirty="0" smtClean="0"/>
              <a:t>NOITE DA AGONIA</a:t>
            </a:r>
          </a:p>
          <a:p>
            <a:r>
              <a:rPr lang="pt-BR" dirty="0" smtClean="0"/>
              <a:t>CONSTITUIÇÃO DE 1824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5523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CONSTITUIÇÃO DE 1824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352928" cy="4933528"/>
          </a:xfrm>
        </p:spPr>
        <p:txBody>
          <a:bodyPr/>
          <a:lstStyle/>
          <a:p>
            <a:r>
              <a:rPr lang="pt-BR" dirty="0" smtClean="0"/>
              <a:t>OUTORGADA</a:t>
            </a:r>
          </a:p>
          <a:p>
            <a:r>
              <a:rPr lang="pt-BR" dirty="0" smtClean="0"/>
              <a:t>MONARQUIA CONSTITUCIONAL</a:t>
            </a:r>
          </a:p>
          <a:p>
            <a:r>
              <a:rPr lang="pt-BR" dirty="0" smtClean="0"/>
              <a:t>SEPARAÇÃO DOS PODERES: LEGISLATIVO, EXECUTIVO, JUDICIÁRIO E MODERADOR.</a:t>
            </a:r>
          </a:p>
          <a:p>
            <a:r>
              <a:rPr lang="pt-BR" dirty="0" smtClean="0"/>
              <a:t>VOTO INDIRETO E CENSITÁRIO</a:t>
            </a:r>
          </a:p>
          <a:p>
            <a:r>
              <a:rPr lang="pt-BR" dirty="0" smtClean="0"/>
              <a:t>TERRITÓRIO DIVIDIDO EM PROVÍNCIAS</a:t>
            </a:r>
          </a:p>
          <a:p>
            <a:r>
              <a:rPr lang="pt-BR" dirty="0" smtClean="0"/>
              <a:t>EDUCAÇÃO PRIMÁRIA GRATUITA</a:t>
            </a:r>
          </a:p>
          <a:p>
            <a:r>
              <a:rPr lang="pt-BR" dirty="0" smtClean="0"/>
              <a:t>NEGROS ESCRAVIZADOS E INDÍGENAS EXCLUÍDOS.</a:t>
            </a:r>
          </a:p>
          <a:p>
            <a:r>
              <a:rPr lang="pt-BR" dirty="0" smtClean="0"/>
              <a:t>CARÁTER CENTRALIZADOR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61827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 Próprio">
  <a:themeElements>
    <a:clrScheme name="Capital Própri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l Própri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l Própri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1000</TotalTime>
  <Words>592</Words>
  <Application>Microsoft Office PowerPoint</Application>
  <PresentationFormat>Apresentação na tela (4:3)</PresentationFormat>
  <Paragraphs>85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Capital Próprio</vt:lpstr>
      <vt:lpstr>O PROCESSO DE INDEPENDÊNCIA DO BRASIL</vt:lpstr>
      <vt:lpstr>O BRASIL E A CRISE DO ANTIGO SISTEMA COLONIAL </vt:lpstr>
      <vt:lpstr>CONJURAÇÃO MINEIRA 1789</vt:lpstr>
      <vt:lpstr>CONJURAÇÃO BAIANA 1798</vt:lpstr>
      <vt:lpstr>A VINDA DA FAMÍLIA REAL PARA O BRASIL - 1808</vt:lpstr>
      <vt:lpstr>A INDEPENDÊNCIA DO BRASIL</vt:lpstr>
      <vt:lpstr>A INDEPENDÊNCIA DO BRASIL</vt:lpstr>
      <vt:lpstr>TEMA 4 – PRIMEIRO REINADO</vt:lpstr>
      <vt:lpstr>CONSTITUIÇÃO DE 1824</vt:lpstr>
      <vt:lpstr>CONFEDERAÇÃO DO EQUADOR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Samsung1</dc:creator>
  <cp:lastModifiedBy>Samsung1</cp:lastModifiedBy>
  <cp:revision>18</cp:revision>
  <dcterms:created xsi:type="dcterms:W3CDTF">2020-05-27T15:15:53Z</dcterms:created>
  <dcterms:modified xsi:type="dcterms:W3CDTF">2020-06-04T13:22:33Z</dcterms:modified>
</cp:coreProperties>
</file>