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01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4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85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32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079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52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42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94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26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988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314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F905162-B47F-4193-ACDB-FBA4DE6F3872}" type="datetimeFigureOut">
              <a:rPr lang="pt-BR" smtClean="0"/>
              <a:t>18/06/2020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1AFB1B-1072-4E85-A772-4D34C610E7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96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AD6F6-57F9-4DC9-9529-747137E3D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00" y="2002462"/>
            <a:ext cx="11313417" cy="1909763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PORTUGUÊS – CORREÇÃO </a:t>
            </a:r>
            <a:br>
              <a:rPr lang="pt-BR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PÁGINAS 132, 136, 137 E 138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5DF0BB-2038-4026-9BB0-5E0E3CEB9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					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98971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D632C8E-05A2-4649-9D08-28E52CC9E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6700"/>
            <a:ext cx="7512149" cy="6362700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88E38F5-DBBD-407E-9009-3020E1502FA0}"/>
              </a:ext>
            </a:extLst>
          </p:cNvPr>
          <p:cNvSpPr txBox="1"/>
          <p:nvPr/>
        </p:nvSpPr>
        <p:spPr>
          <a:xfrm>
            <a:off x="8216900" y="622300"/>
            <a:ext cx="279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132</a:t>
            </a:r>
          </a:p>
        </p:txBody>
      </p:sp>
    </p:spTree>
    <p:extLst>
      <p:ext uri="{BB962C8B-B14F-4D97-AF65-F5344CB8AC3E}">
        <p14:creationId xmlns:p14="http://schemas.microsoft.com/office/powerpoint/2010/main" val="358289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DA6C9EA5-6465-48D1-BC67-3BA36CA68B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279400"/>
            <a:ext cx="5890506" cy="6286500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0E55A65-9211-4898-8F10-0C5E468808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699" y="1016000"/>
            <a:ext cx="5981701" cy="20146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8198C98-BE5C-4383-A6A2-EF00424A24A1}"/>
              </a:ext>
            </a:extLst>
          </p:cNvPr>
          <p:cNvSpPr txBox="1"/>
          <p:nvPr/>
        </p:nvSpPr>
        <p:spPr>
          <a:xfrm>
            <a:off x="7073900" y="279400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136</a:t>
            </a:r>
          </a:p>
        </p:txBody>
      </p:sp>
    </p:spTree>
    <p:extLst>
      <p:ext uri="{BB962C8B-B14F-4D97-AF65-F5344CB8AC3E}">
        <p14:creationId xmlns:p14="http://schemas.microsoft.com/office/powerpoint/2010/main" val="46052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6A2CC7C-9FDA-4FB8-92F4-6878BAF6E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81" y="292100"/>
            <a:ext cx="4992437" cy="6299200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99AB24F-9ABE-443B-B943-393EAC763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457" y="292099"/>
            <a:ext cx="6220043" cy="629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1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B8B72E2-B804-4BA4-9D45-C39BD806F2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4000"/>
            <a:ext cx="5271083" cy="6337300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4D90A0B-82E0-47E4-A875-FE6EFE2B2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883" y="1531673"/>
            <a:ext cx="6220693" cy="378195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3B6007B-F680-4152-B671-A1CD88BFB832}"/>
              </a:ext>
            </a:extLst>
          </p:cNvPr>
          <p:cNvSpPr txBox="1"/>
          <p:nvPr/>
        </p:nvSpPr>
        <p:spPr>
          <a:xfrm>
            <a:off x="6337300" y="482600"/>
            <a:ext cx="4508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137</a:t>
            </a:r>
          </a:p>
        </p:txBody>
      </p:sp>
    </p:spTree>
    <p:extLst>
      <p:ext uri="{BB962C8B-B14F-4D97-AF65-F5344CB8AC3E}">
        <p14:creationId xmlns:p14="http://schemas.microsoft.com/office/powerpoint/2010/main" val="145855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E1928EA-134F-4D3F-8BEC-E42C25BFB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38" y="254000"/>
            <a:ext cx="5815562" cy="6286500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9552023-40E8-48FC-B8F2-E3A142D3C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01619"/>
            <a:ext cx="5815562" cy="359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662EAD4-C4F2-4E37-92B3-3FBD098FC6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203200"/>
            <a:ext cx="8382000" cy="6400800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953FDBB-90B0-43DD-B179-3E2213E7D2E5}"/>
              </a:ext>
            </a:extLst>
          </p:cNvPr>
          <p:cNvSpPr txBox="1"/>
          <p:nvPr/>
        </p:nvSpPr>
        <p:spPr>
          <a:xfrm>
            <a:off x="8801100" y="711200"/>
            <a:ext cx="270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138</a:t>
            </a:r>
          </a:p>
        </p:txBody>
      </p:sp>
    </p:spTree>
    <p:extLst>
      <p:ext uri="{BB962C8B-B14F-4D97-AF65-F5344CB8AC3E}">
        <p14:creationId xmlns:p14="http://schemas.microsoft.com/office/powerpoint/2010/main" val="205786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1D5CE1D7-E63D-4B57-BEF8-CEA5D4392B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1" y="266700"/>
            <a:ext cx="6084046" cy="6311900"/>
          </a:xfrm>
        </p:spPr>
      </p:pic>
    </p:spTree>
    <p:extLst>
      <p:ext uri="{BB962C8B-B14F-4D97-AF65-F5344CB8AC3E}">
        <p14:creationId xmlns:p14="http://schemas.microsoft.com/office/powerpoint/2010/main" val="916901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17</TotalTime>
  <Words>28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Savon</vt:lpstr>
      <vt:lpstr>PORTUGUÊS – CORREÇÃO  PÁGINAS 132, 136, 137 E 138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CORREÇÃO  PÁGINAS 132, 136, 137 E 138</dc:title>
  <dc:creator>CHRISTINA</dc:creator>
  <cp:lastModifiedBy>CHRISTINA</cp:lastModifiedBy>
  <cp:revision>3</cp:revision>
  <dcterms:created xsi:type="dcterms:W3CDTF">2020-06-18T13:18:41Z</dcterms:created>
  <dcterms:modified xsi:type="dcterms:W3CDTF">2020-06-18T13:36:30Z</dcterms:modified>
</cp:coreProperties>
</file>