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3" autoAdjust="0"/>
    <p:restoredTop sz="94660"/>
  </p:normalViewPr>
  <p:slideViewPr>
    <p:cSldViewPr snapToGrid="0">
      <p:cViewPr varScale="1">
        <p:scale>
          <a:sx n="75" d="100"/>
          <a:sy n="75" d="100"/>
        </p:scale>
        <p:origin x="78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AF905162-B47F-4193-ACDB-FBA4DE6F3872}" type="datetimeFigureOut">
              <a:rPr lang="pt-BR" smtClean="0"/>
              <a:t>18/06/2020</a:t>
            </a:fld>
            <a:endParaRPr lang="pt-B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91AFB1B-1072-4E85-A772-4D34C610E7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60184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05162-B47F-4193-ACDB-FBA4DE6F3872}" type="datetimeFigureOut">
              <a:rPr lang="pt-BR" smtClean="0"/>
              <a:t>18/06/2020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FB1B-1072-4E85-A772-4D34C610E7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8481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05162-B47F-4193-ACDB-FBA4DE6F3872}" type="datetimeFigureOut">
              <a:rPr lang="pt-BR" smtClean="0"/>
              <a:t>18/06/2020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FB1B-1072-4E85-A772-4D34C610E7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5856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05162-B47F-4193-ACDB-FBA4DE6F3872}" type="datetimeFigureOut">
              <a:rPr lang="pt-BR" smtClean="0"/>
              <a:t>18/06/2020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FB1B-1072-4E85-A772-4D34C610E7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0327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AF905162-B47F-4193-ACDB-FBA4DE6F3872}" type="datetimeFigureOut">
              <a:rPr lang="pt-BR" smtClean="0"/>
              <a:t>18/06/2020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D91AFB1B-1072-4E85-A772-4D34C610E7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40792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05162-B47F-4193-ACDB-FBA4DE6F3872}" type="datetimeFigureOut">
              <a:rPr lang="pt-BR" smtClean="0"/>
              <a:t>18/06/2020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FB1B-1072-4E85-A772-4D34C610E7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0521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05162-B47F-4193-ACDB-FBA4DE6F3872}" type="datetimeFigureOut">
              <a:rPr lang="pt-BR" smtClean="0"/>
              <a:t>18/06/2020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FB1B-1072-4E85-A772-4D34C610E7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6421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05162-B47F-4193-ACDB-FBA4DE6F3872}" type="datetimeFigureOut">
              <a:rPr lang="pt-BR" smtClean="0"/>
              <a:t>18/06/2020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FB1B-1072-4E85-A772-4D34C610E7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1948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05162-B47F-4193-ACDB-FBA4DE6F3872}" type="datetimeFigureOut">
              <a:rPr lang="pt-BR" smtClean="0"/>
              <a:t>18/06/2020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FB1B-1072-4E85-A772-4D34C610E7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6265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05162-B47F-4193-ACDB-FBA4DE6F3872}" type="datetimeFigureOut">
              <a:rPr lang="pt-BR" smtClean="0"/>
              <a:t>18/06/2020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pt-B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91AFB1B-1072-4E85-A772-4D34C610E7F6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29880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F905162-B47F-4193-ACDB-FBA4DE6F3872}" type="datetimeFigureOut">
              <a:rPr lang="pt-BR" smtClean="0"/>
              <a:t>18/06/2020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91AFB1B-1072-4E85-A772-4D34C610E7F6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53149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F905162-B47F-4193-ACDB-FBA4DE6F3872}" type="datetimeFigureOut">
              <a:rPr lang="pt-BR" smtClean="0"/>
              <a:t>18/06/2020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91AFB1B-1072-4E85-A772-4D34C610E7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0965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5AD6F6-57F9-4DC9-9529-747137E3D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8300" y="2002462"/>
            <a:ext cx="11313417" cy="1909763"/>
          </a:xfrm>
        </p:spPr>
        <p:txBody>
          <a:bodyPr>
            <a:normAutofit/>
          </a:bodyPr>
          <a:lstStyle/>
          <a:p>
            <a:r>
              <a:rPr lang="pt-BR" sz="5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PORTUGUÊS – CORREÇÃO </a:t>
            </a:r>
            <a:br>
              <a:rPr lang="pt-BR" sz="5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5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PÁGINAS 132, 136, 137 E 138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A5DF0BB-2038-4026-9BB0-5E0E3CEB9D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					PROFESSORA CHRISTINA ALMEIDA</a:t>
            </a:r>
          </a:p>
        </p:txBody>
      </p:sp>
    </p:spTree>
    <p:extLst>
      <p:ext uri="{BB962C8B-B14F-4D97-AF65-F5344CB8AC3E}">
        <p14:creationId xmlns:p14="http://schemas.microsoft.com/office/powerpoint/2010/main" val="989719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3D632C8E-05A2-4649-9D08-28E52CC9EB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66700"/>
            <a:ext cx="7512149" cy="6362700"/>
          </a:xfr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588E38F5-DBBD-407E-9009-3020E1502FA0}"/>
              </a:ext>
            </a:extLst>
          </p:cNvPr>
          <p:cNvSpPr txBox="1"/>
          <p:nvPr/>
        </p:nvSpPr>
        <p:spPr>
          <a:xfrm>
            <a:off x="8216900" y="622300"/>
            <a:ext cx="279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PÁGINA 132</a:t>
            </a:r>
          </a:p>
        </p:txBody>
      </p:sp>
    </p:spTree>
    <p:extLst>
      <p:ext uri="{BB962C8B-B14F-4D97-AF65-F5344CB8AC3E}">
        <p14:creationId xmlns:p14="http://schemas.microsoft.com/office/powerpoint/2010/main" val="3582899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DA6C9EA5-6465-48D1-BC67-3BA36CA68B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600" y="279400"/>
            <a:ext cx="5890506" cy="6286500"/>
          </a:xfr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90E55A65-9211-4898-8F10-0C5E468808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1699" y="1016000"/>
            <a:ext cx="5981701" cy="2014611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58198C98-BE5C-4383-A6A2-EF00424A24A1}"/>
              </a:ext>
            </a:extLst>
          </p:cNvPr>
          <p:cNvSpPr txBox="1"/>
          <p:nvPr/>
        </p:nvSpPr>
        <p:spPr>
          <a:xfrm>
            <a:off x="7073900" y="279400"/>
            <a:ext cx="3467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PÁGINA 136</a:t>
            </a:r>
          </a:p>
        </p:txBody>
      </p:sp>
    </p:spTree>
    <p:extLst>
      <p:ext uri="{BB962C8B-B14F-4D97-AF65-F5344CB8AC3E}">
        <p14:creationId xmlns:p14="http://schemas.microsoft.com/office/powerpoint/2010/main" val="460521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06A2CC7C-9FDA-4FB8-92F4-6878BAF6ED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481" y="292100"/>
            <a:ext cx="4992437" cy="6299200"/>
          </a:xfr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099AB24F-9ABE-443B-B943-393EAC763E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7457" y="292099"/>
            <a:ext cx="6220043" cy="6299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515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0B8B72E2-B804-4BA4-9D45-C39BD806F2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54000"/>
            <a:ext cx="5271083" cy="6337300"/>
          </a:xfr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C4D90A0B-82E0-47E4-A875-FE6EFE2B26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883" y="1531673"/>
            <a:ext cx="6220693" cy="3781953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F3B6007B-F680-4152-B671-A1CD88BFB832}"/>
              </a:ext>
            </a:extLst>
          </p:cNvPr>
          <p:cNvSpPr txBox="1"/>
          <p:nvPr/>
        </p:nvSpPr>
        <p:spPr>
          <a:xfrm>
            <a:off x="6337300" y="482600"/>
            <a:ext cx="4508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PÁGINA 137</a:t>
            </a:r>
          </a:p>
        </p:txBody>
      </p:sp>
    </p:spTree>
    <p:extLst>
      <p:ext uri="{BB962C8B-B14F-4D97-AF65-F5344CB8AC3E}">
        <p14:creationId xmlns:p14="http://schemas.microsoft.com/office/powerpoint/2010/main" val="1458559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CE1928EA-134F-4D3F-8BEC-E42C25BFB3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438" y="254000"/>
            <a:ext cx="5815562" cy="6286500"/>
          </a:xfr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E9552023-40E8-48FC-B8F2-E3A142D3CE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501619"/>
            <a:ext cx="5815562" cy="3591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57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C662EAD4-C4F2-4E37-92B3-3FBD098FC6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00" y="203200"/>
            <a:ext cx="8382000" cy="6400800"/>
          </a:xfr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F953FDBB-90B0-43DD-B179-3E2213E7D2E5}"/>
              </a:ext>
            </a:extLst>
          </p:cNvPr>
          <p:cNvSpPr txBox="1"/>
          <p:nvPr/>
        </p:nvSpPr>
        <p:spPr>
          <a:xfrm>
            <a:off x="8801100" y="711200"/>
            <a:ext cx="2705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PÁGINA 138</a:t>
            </a:r>
          </a:p>
        </p:txBody>
      </p:sp>
    </p:spTree>
    <p:extLst>
      <p:ext uri="{BB962C8B-B14F-4D97-AF65-F5344CB8AC3E}">
        <p14:creationId xmlns:p14="http://schemas.microsoft.com/office/powerpoint/2010/main" val="2057869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1D5CE1D7-E63D-4B57-BEF8-CEA5D4392B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01" y="266700"/>
            <a:ext cx="6084046" cy="6311900"/>
          </a:xfrm>
        </p:spPr>
      </p:pic>
    </p:spTree>
    <p:extLst>
      <p:ext uri="{BB962C8B-B14F-4D97-AF65-F5344CB8AC3E}">
        <p14:creationId xmlns:p14="http://schemas.microsoft.com/office/powerpoint/2010/main" val="9169013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17</TotalTime>
  <Words>28</Words>
  <Application>Microsoft Office PowerPoint</Application>
  <PresentationFormat>Widescreen</PresentationFormat>
  <Paragraphs>6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1" baseType="lpstr">
      <vt:lpstr>Century Gothic</vt:lpstr>
      <vt:lpstr>Garamond</vt:lpstr>
      <vt:lpstr>Savon</vt:lpstr>
      <vt:lpstr>PORTUGUÊS – CORREÇÃO  PÁGINAS 132, 136, 137 E 138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PORTUGUÊS – CORREÇÃO  PÁGINAS 132, 136, 137 E 138</dc:title>
  <dc:creator>CHRISTINA</dc:creator>
  <cp:lastModifiedBy>CHRISTINA</cp:lastModifiedBy>
  <cp:revision>3</cp:revision>
  <dcterms:created xsi:type="dcterms:W3CDTF">2020-06-18T13:18:41Z</dcterms:created>
  <dcterms:modified xsi:type="dcterms:W3CDTF">2020-06-18T13:36:30Z</dcterms:modified>
</cp:coreProperties>
</file>