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2925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28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392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399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268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19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931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494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5574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7407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677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866C68C-73DF-4CB1-BE4A-6CACE3490636}" type="datetimeFigureOut">
              <a:rPr lang="pt-BR" smtClean="0"/>
              <a:t>19/06/2020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F4E9370-59D1-4773-9A41-14A32552A7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86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B4C29-B412-4DF4-96FE-49F6D4330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1147237"/>
          </a:xfrm>
        </p:spPr>
        <p:txBody>
          <a:bodyPr/>
          <a:lstStyle/>
          <a:p>
            <a:r>
              <a:rPr lang="pt-BR" dirty="0"/>
              <a:t>PORTUGUÊS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427DC0-D145-4C16-9869-55946CA86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446" y="4732862"/>
            <a:ext cx="9070848" cy="457201"/>
          </a:xfrm>
        </p:spPr>
        <p:txBody>
          <a:bodyPr/>
          <a:lstStyle/>
          <a:p>
            <a:pPr algn="r"/>
            <a:r>
              <a:rPr lang="pt-BR" dirty="0"/>
              <a:t>PROFESSORA CHRISTINA ALMEIDA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F343A5E-E57E-4C2A-84EE-F556CDDF1AF4}"/>
              </a:ext>
            </a:extLst>
          </p:cNvPr>
          <p:cNvSpPr txBox="1"/>
          <p:nvPr/>
        </p:nvSpPr>
        <p:spPr>
          <a:xfrm>
            <a:off x="2414427" y="3238500"/>
            <a:ext cx="7109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</a:rPr>
              <a:t>CORREÇÃO – LIVRO DE PORTUGUÊS – PÁGINAS 160 E 161</a:t>
            </a:r>
          </a:p>
        </p:txBody>
      </p:sp>
    </p:spTree>
    <p:extLst>
      <p:ext uri="{BB962C8B-B14F-4D97-AF65-F5344CB8AC3E}">
        <p14:creationId xmlns:p14="http://schemas.microsoft.com/office/powerpoint/2010/main" val="116255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6C085BD-EEE9-44F1-8C6F-5C4BF5A1EC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91" y="264560"/>
            <a:ext cx="7048071" cy="6328880"/>
          </a:xfr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7B4A29D5-FE8D-4530-B49B-5EAC6153E44C}"/>
              </a:ext>
            </a:extLst>
          </p:cNvPr>
          <p:cNvSpPr txBox="1"/>
          <p:nvPr/>
        </p:nvSpPr>
        <p:spPr>
          <a:xfrm>
            <a:off x="8989888" y="493160"/>
            <a:ext cx="2547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160</a:t>
            </a:r>
          </a:p>
        </p:txBody>
      </p:sp>
    </p:spTree>
    <p:extLst>
      <p:ext uri="{BB962C8B-B14F-4D97-AF65-F5344CB8AC3E}">
        <p14:creationId xmlns:p14="http://schemas.microsoft.com/office/powerpoint/2010/main" val="1387547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81477C45-921B-4093-A056-4A2F29F436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076" y="1388459"/>
            <a:ext cx="6468378" cy="4650527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A51871E7-B111-4E6D-B441-90ACDF8EB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57" y="498297"/>
            <a:ext cx="5204319" cy="607716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78EE5C0-0A70-4A41-943D-5E745B6D5E4C}"/>
              </a:ext>
            </a:extLst>
          </p:cNvPr>
          <p:cNvSpPr txBox="1"/>
          <p:nvPr/>
        </p:nvSpPr>
        <p:spPr>
          <a:xfrm>
            <a:off x="391335" y="192910"/>
            <a:ext cx="5367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3. Leia este anúncio.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3F4AA61-5CAF-460E-9489-CCCF1ACA5228}"/>
              </a:ext>
            </a:extLst>
          </p:cNvPr>
          <p:cNvSpPr txBox="1"/>
          <p:nvPr/>
        </p:nvSpPr>
        <p:spPr>
          <a:xfrm>
            <a:off x="6096000" y="498297"/>
            <a:ext cx="4506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7030A0"/>
                </a:solidFill>
              </a:rPr>
              <a:t>Página 160</a:t>
            </a:r>
          </a:p>
        </p:txBody>
      </p:sp>
    </p:spTree>
    <p:extLst>
      <p:ext uri="{BB962C8B-B14F-4D97-AF65-F5344CB8AC3E}">
        <p14:creationId xmlns:p14="http://schemas.microsoft.com/office/powerpoint/2010/main" val="2510760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EC73032B-7015-4590-8335-A22F5537D5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4" y="267127"/>
            <a:ext cx="6037395" cy="6174769"/>
          </a:xfr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16E3E38-F15B-4AA3-9C90-AFED9ADCC8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962" y="1093749"/>
            <a:ext cx="5935038" cy="4896533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6DB5376D-D7E6-472F-9A7A-7E60A3D9E087}"/>
              </a:ext>
            </a:extLst>
          </p:cNvPr>
          <p:cNvSpPr txBox="1"/>
          <p:nvPr/>
        </p:nvSpPr>
        <p:spPr>
          <a:xfrm>
            <a:off x="6955604" y="400692"/>
            <a:ext cx="3996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160/161</a:t>
            </a:r>
          </a:p>
        </p:txBody>
      </p:sp>
    </p:spTree>
    <p:extLst>
      <p:ext uri="{BB962C8B-B14F-4D97-AF65-F5344CB8AC3E}">
        <p14:creationId xmlns:p14="http://schemas.microsoft.com/office/powerpoint/2010/main" val="257646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F9F4B3-F6B9-40B9-A160-13AB260E1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ATIVIDADES PARA A PRÓXIMA AULA: 25/06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EAC5236-EA2A-4792-A21F-BC5C016D0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76" y="1457347"/>
            <a:ext cx="1444376" cy="1847850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7D52A979-AEE6-455B-92F6-434001BC3D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7560" y="4953669"/>
            <a:ext cx="2886075" cy="158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657C4D52-BDD3-4144-B172-9E052D40C85F}"/>
              </a:ext>
            </a:extLst>
          </p:cNvPr>
          <p:cNvSpPr txBox="1"/>
          <p:nvPr/>
        </p:nvSpPr>
        <p:spPr>
          <a:xfrm>
            <a:off x="1931542" y="2014194"/>
            <a:ext cx="99864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CADERNO DE ATIVIDADES:</a:t>
            </a:r>
          </a:p>
          <a:p>
            <a:endParaRPr lang="pt-B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48 – ITEM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4.VERBO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FAZER LEITURA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49 – FAZER LEITURA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50 – FAZER LEITURA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50 – EXERCÍCIO Nº 1 (até a letra “d” da página 51)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 52 – EXERCÍCIO Nº 3 E 4 ( até a letra “d” da página 52)</a:t>
            </a:r>
          </a:p>
        </p:txBody>
      </p:sp>
    </p:spTree>
    <p:extLst>
      <p:ext uri="{BB962C8B-B14F-4D97-AF65-F5344CB8AC3E}">
        <p14:creationId xmlns:p14="http://schemas.microsoft.com/office/powerpoint/2010/main" val="2605466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22</TotalTime>
  <Words>93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Garamond</vt:lpstr>
      <vt:lpstr>Savon</vt:lpstr>
      <vt:lpstr>PORTUGUÊS</vt:lpstr>
      <vt:lpstr>Apresentação do PowerPoint</vt:lpstr>
      <vt:lpstr>Apresentação do PowerPoint</vt:lpstr>
      <vt:lpstr>Apresentação do PowerPoint</vt:lpstr>
      <vt:lpstr>ATIVIDADES PARA A PRÓXIMA AULA: 25/06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</dc:title>
  <dc:creator>CHRISTINA</dc:creator>
  <cp:lastModifiedBy>CHRISTINA</cp:lastModifiedBy>
  <cp:revision>3</cp:revision>
  <dcterms:created xsi:type="dcterms:W3CDTF">2020-06-19T13:48:37Z</dcterms:created>
  <dcterms:modified xsi:type="dcterms:W3CDTF">2020-06-19T14:11:10Z</dcterms:modified>
</cp:coreProperties>
</file>