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2" r:id="rId3"/>
    <p:sldId id="26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26C026-A955-40AD-B326-7BF3A96AF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99830DC-3BA3-4BDE-A0AC-759EA8F086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3957094-33B0-4D34-9550-9F95AE4E3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410AC-5EAE-46F2-B36F-BDBFF9877956}" type="datetimeFigureOut">
              <a:rPr lang="pt-BR" smtClean="0"/>
              <a:t>12/06/2020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B964567-8BF9-4DE8-A8ED-E8BD2CA48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D2A6C67-A36D-4740-B550-005B80F04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92F4-0069-4CDC-83F2-96E1058216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9440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51486B-BFD9-4F47-A8A0-3ED213FDF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F02BBB7-2367-4E83-89B5-61486DC7CD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23D854-7184-429D-B85C-C9FC95F14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410AC-5EAE-46F2-B36F-BDBFF9877956}" type="datetimeFigureOut">
              <a:rPr lang="pt-BR" smtClean="0"/>
              <a:t>12/06/2020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E7DA598-2F8C-420A-B07B-C1D39DC98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A1A525D-DC0F-430C-A953-411A32E0C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92F4-0069-4CDC-83F2-96E1058216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4862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A587915-3B6A-4176-872E-2F93BD8EC5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E5096C2-F749-45BA-B12D-005B110D82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F36DA9E-C3A3-416D-B348-486BDED6F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410AC-5EAE-46F2-B36F-BDBFF9877956}" type="datetimeFigureOut">
              <a:rPr lang="pt-BR" smtClean="0"/>
              <a:t>12/06/2020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BEBC5F0-D9E0-4D27-B859-585F3D636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E257BF-F4F3-4990-9198-918870EE1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92F4-0069-4CDC-83F2-96E1058216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1194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E9872A-6464-4F3A-9018-80AA3BA78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A4FB993-334C-4378-917F-485481243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5AEE636-6752-4C3B-B423-79732CDD6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410AC-5EAE-46F2-B36F-BDBFF9877956}" type="datetimeFigureOut">
              <a:rPr lang="pt-BR" smtClean="0"/>
              <a:t>12/06/2020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F7C1742-F5D4-4FF3-BBBB-E9EF23969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3B276DE-4EBE-49B0-AC02-9502EAFE1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92F4-0069-4CDC-83F2-96E1058216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1032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E53FF5-430F-4186-ABE7-60C54489D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09C9753-65AD-479B-8B74-70F92FC6B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BCFA489-B5EE-4E51-9E8D-5C46B8DAB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410AC-5EAE-46F2-B36F-BDBFF9877956}" type="datetimeFigureOut">
              <a:rPr lang="pt-BR" smtClean="0"/>
              <a:t>12/06/2020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8E09745-11AA-44F2-86DF-C174290F1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78EFF9E-09FB-4D2F-815D-12054BAFD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92F4-0069-4CDC-83F2-96E1058216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8701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D56A64-62FD-4B34-9544-9F74E4D38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218660F-8A2F-42B8-9F14-9D921607ED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9E3EF38-86A6-43F3-905C-5F8468F6B1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844F5DF-B319-4392-99D5-33AC54267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410AC-5EAE-46F2-B36F-BDBFF9877956}" type="datetimeFigureOut">
              <a:rPr lang="pt-BR" smtClean="0"/>
              <a:t>12/06/2020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A14148-0C4D-482C-8F76-47FEBBAD7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32C5961-A80E-4A34-8CCC-85DC80BD7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92F4-0069-4CDC-83F2-96E1058216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8724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3AD503-E813-411F-BA10-C9A2C9EC0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E1061A7-4448-42EB-BFFB-234C57503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3B505B8-6746-4C6F-9DF1-1FEFC9767F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D14FE69-2F7B-407A-A637-89E57EB180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2FC8E48-7EAD-41D2-8A90-4561ECDEFC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52C67B4-070F-4328-AFBB-C4A48F0EE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410AC-5EAE-46F2-B36F-BDBFF9877956}" type="datetimeFigureOut">
              <a:rPr lang="pt-BR" smtClean="0"/>
              <a:t>12/06/2020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25C8187-CDC8-45C7-B2F1-8E4ED9353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DE495BF-A698-4160-B56A-4C92E4345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92F4-0069-4CDC-83F2-96E1058216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7748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24C2E8-427C-44BF-ADC4-9FB07F320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328EDF0-19B2-411F-9D84-D08DC8FC0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410AC-5EAE-46F2-B36F-BDBFF9877956}" type="datetimeFigureOut">
              <a:rPr lang="pt-BR" smtClean="0"/>
              <a:t>12/06/2020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A829501-F83C-439E-A688-402A06D59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4157A49-3AB9-4820-A8AA-EB473ED22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92F4-0069-4CDC-83F2-96E1058216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9666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50F11BF-A291-495F-886C-29187B4DB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410AC-5EAE-46F2-B36F-BDBFF9877956}" type="datetimeFigureOut">
              <a:rPr lang="pt-BR" smtClean="0"/>
              <a:t>12/06/2020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71E936-2FEF-417E-A791-B464B5DEA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0C059DE-671F-4414-8CDC-4E01D60EC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92F4-0069-4CDC-83F2-96E1058216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06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481AF2-CDBC-489C-9C51-2C4554904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4D34B64-12E4-4ECF-AAC7-EC5C1DCD2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528F3F-3A9B-4995-BA3B-B355EB3322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E23EDB7-030B-4B0B-AAD9-476859C3E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410AC-5EAE-46F2-B36F-BDBFF9877956}" type="datetimeFigureOut">
              <a:rPr lang="pt-BR" smtClean="0"/>
              <a:t>12/06/2020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FD6F87D-B95A-41B0-BF08-4599AB233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BF8A8A-6F6E-4750-A84A-EBBE1BAD5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92F4-0069-4CDC-83F2-96E1058216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6424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5EFCCB-FD21-4581-A25D-43987D500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BD74DC1-1AF6-43A7-BDE4-45D80B92BC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BBCB607-E73D-4F39-95A5-725741219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E981AB5-65B6-4BB7-A72F-D2EC63AB8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410AC-5EAE-46F2-B36F-BDBFF9877956}" type="datetimeFigureOut">
              <a:rPr lang="pt-BR" smtClean="0"/>
              <a:t>12/06/2020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DBD4AC0-13B6-41A6-B273-B12A34E8A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A5C7F67-EAA6-425A-92DA-CBBE948F8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92F4-0069-4CDC-83F2-96E1058216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2065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7DD744D-E859-4807-9BD9-A327F74AB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4F9E876-C381-4980-B88C-EA4F544F6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C1C8322-FE78-4C2A-97F1-67A39045C1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410AC-5EAE-46F2-B36F-BDBFF9877956}" type="datetimeFigureOut">
              <a:rPr lang="pt-BR" smtClean="0"/>
              <a:t>12/06/2020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CAD9B76-EE6A-4BC0-B1FA-706BF09534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49E360A-3E07-4E47-8DDD-E632E2BF8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C92F4-0069-4CDC-83F2-96E1058216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5896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client=firefox-b-d&amp;q=Nando+Reis+e+Os+Infernais&amp;stick=H4sIAAAAAAAAAONgVuLSz9U3MCpMNzE0XcQq6ZeYl5KvEJSaWayQquBfrOCZl5ZalJeYWQwAsCcakioAAAA&amp;sa=X&amp;ved=2ahUKEwitmr67jvzpAhXdGbkGHXJ9A-UQMTAAegQIDxA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182C29-329F-492F-9581-C4DFA6FD3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235" y="248312"/>
            <a:ext cx="10058400" cy="875813"/>
          </a:xfrm>
        </p:spPr>
        <p:txBody>
          <a:bodyPr/>
          <a:lstStyle/>
          <a:p>
            <a:r>
              <a:rPr lang="pt-BR" dirty="0"/>
              <a:t>PÁGINA 151 - CORREÇÃO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1A81186-2D31-445D-97A5-10AD1A778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235" y="1124125"/>
            <a:ext cx="11635530" cy="4969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/>
              <a:t>1.</a:t>
            </a:r>
            <a:r>
              <a:rPr lang="pt-BR" sz="2400" b="1" dirty="0">
                <a:solidFill>
                  <a:srgbClr val="FF0000"/>
                </a:solidFill>
              </a:rPr>
              <a:t> A) A CRIANÇA E O ADOLESCENTE.</a:t>
            </a:r>
          </a:p>
          <a:p>
            <a:pPr marL="0" indent="0">
              <a:buNone/>
            </a:pPr>
            <a:r>
              <a:rPr lang="pt-BR" sz="2400" b="1" dirty="0">
                <a:solidFill>
                  <a:srgbClr val="FF0000"/>
                </a:solidFill>
              </a:rPr>
              <a:t>    B) TÊM, VISANDO, ASSEGURANDO.</a:t>
            </a:r>
          </a:p>
          <a:p>
            <a:pPr marL="0" indent="0">
              <a:buNone/>
            </a:pPr>
            <a:r>
              <a:rPr lang="pt-BR" sz="2400" b="1" dirty="0">
                <a:solidFill>
                  <a:srgbClr val="FF0000"/>
                </a:solidFill>
              </a:rPr>
              <a:t>   C) SÃO NOMES = SUBSTANTIVO. </a:t>
            </a:r>
          </a:p>
          <a:p>
            <a:pPr marL="0" indent="0" algn="just">
              <a:buNone/>
            </a:pPr>
            <a:r>
              <a:rPr lang="pt-BR" sz="2400" b="1" dirty="0">
                <a:solidFill>
                  <a:srgbClr val="FF0000"/>
                </a:solidFill>
              </a:rPr>
              <a:t>        CIDADANIA, QUALIFICAÇÃO, DIREITO, EXERCÍCIO, PESSOA, DESENVOLVIMENTO, PREPARO.</a:t>
            </a:r>
          </a:p>
          <a:p>
            <a:pPr marL="457200" indent="-457200">
              <a:buAutoNum type="arabicPeriod" startAt="2"/>
            </a:pPr>
            <a:r>
              <a:rPr lang="pt-BR" sz="2400" b="1" dirty="0">
                <a:solidFill>
                  <a:srgbClr val="FF0000"/>
                </a:solidFill>
              </a:rPr>
              <a:t>A) TÊM, MATRICULAR, SERÃO, EFETIVADAS.</a:t>
            </a:r>
          </a:p>
          <a:p>
            <a:pPr marL="0" indent="0">
              <a:buNone/>
            </a:pPr>
            <a:r>
              <a:rPr lang="pt-BR" sz="2400" b="1" dirty="0">
                <a:solidFill>
                  <a:srgbClr val="FF0000"/>
                </a:solidFill>
              </a:rPr>
              <a:t>B) TEMPO VERBAL (ESTÃO CONJUGADAS), FORMAS NOMINAIS</a:t>
            </a:r>
          </a:p>
          <a:p>
            <a:pPr marL="0" indent="0">
              <a:buNone/>
            </a:pPr>
            <a:r>
              <a:rPr lang="pt-BR" sz="2400" b="1" dirty="0">
                <a:solidFill>
                  <a:srgbClr val="FF0000"/>
                </a:solidFill>
              </a:rPr>
              <a:t>C) OS PAIS OU RESPONSÁVEIS.</a:t>
            </a:r>
          </a:p>
          <a:p>
            <a:pPr marL="0" indent="0">
              <a:buNone/>
            </a:pPr>
            <a:r>
              <a:rPr lang="pt-BR" sz="2400" b="1" dirty="0">
                <a:solidFill>
                  <a:srgbClr val="FF0000"/>
                </a:solidFill>
              </a:rPr>
              <a:t>D) SERÁ EFETIVADA. </a:t>
            </a:r>
          </a:p>
        </p:txBody>
      </p:sp>
    </p:spTree>
    <p:extLst>
      <p:ext uri="{BB962C8B-B14F-4D97-AF65-F5344CB8AC3E}">
        <p14:creationId xmlns:p14="http://schemas.microsoft.com/office/powerpoint/2010/main" val="210188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761893-FCD8-4DDC-B735-D8D452B9B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49" y="707908"/>
            <a:ext cx="9199984" cy="1371600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ATIVIDADE: MÚSICA E VERBO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F28BD75-52E8-4025-837C-B878D014D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012" y="2208842"/>
            <a:ext cx="11513975" cy="3931920"/>
          </a:xfrm>
        </p:spPr>
        <p:txBody>
          <a:bodyPr>
            <a:normAutofit/>
          </a:bodyPr>
          <a:lstStyle/>
          <a:p>
            <a:pPr algn="just"/>
            <a:r>
              <a:rPr lang="pt-BR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PESQUISE A MÚSICA “POR ONDE ANDEI”, DE NANDO REIS.</a:t>
            </a:r>
          </a:p>
          <a:p>
            <a:pPr marL="0" indent="0" algn="just">
              <a:buNone/>
            </a:pPr>
            <a:endParaRPr lang="pt-BR" sz="36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just"/>
            <a:r>
              <a:rPr lang="pt-BR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FAÇA A SELEÇÃO DOS VERBOS ENCONTRADOS NA MÚSICA.</a:t>
            </a:r>
          </a:p>
        </p:txBody>
      </p:sp>
      <p:pic>
        <p:nvPicPr>
          <p:cNvPr id="1026" name="Picture 2" descr="Notas Musicais - Dó, Ré, Mi, Fá, Sol, Lá, Si - InfoEscola">
            <a:extLst>
              <a:ext uri="{FF2B5EF4-FFF2-40B4-BE49-F238E27FC236}">
                <a16:creationId xmlns:a16="http://schemas.microsoft.com/office/drawing/2014/main" id="{B1EF04E4-7786-4261-BEE4-FCBECEAB61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2" y="5206482"/>
            <a:ext cx="2143125" cy="1651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366F42D1-8887-4963-8D14-8F40B14291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6433" y="150845"/>
            <a:ext cx="2091709" cy="1808584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CEB6F901-79CD-4AAB-A54E-B746BFBBF450}"/>
              </a:ext>
            </a:extLst>
          </p:cNvPr>
          <p:cNvSpPr/>
          <p:nvPr/>
        </p:nvSpPr>
        <p:spPr>
          <a:xfrm>
            <a:off x="4897551" y="5530334"/>
            <a:ext cx="58865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https://www.youtube.com/watch?v=p9O1ma7fni8</a:t>
            </a:r>
          </a:p>
        </p:txBody>
      </p:sp>
    </p:spTree>
    <p:extLst>
      <p:ext uri="{BB962C8B-B14F-4D97-AF65-F5344CB8AC3E}">
        <p14:creationId xmlns:p14="http://schemas.microsoft.com/office/powerpoint/2010/main" val="2090903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6A9AEA-186D-46BF-849B-9497CDBC8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394" y="257961"/>
            <a:ext cx="10781251" cy="6342077"/>
          </a:xfrm>
        </p:spPr>
        <p:txBody>
          <a:bodyPr>
            <a:normAutofit fontScale="70000" lnSpcReduction="20000"/>
          </a:bodyPr>
          <a:lstStyle/>
          <a:p>
            <a:r>
              <a:rPr lang="pt-BR" dirty="0"/>
              <a:t>Por onde andei</a:t>
            </a:r>
          </a:p>
          <a:p>
            <a:r>
              <a:rPr lang="pt-BR" dirty="0">
                <a:hlinkClick r:id="rId2"/>
              </a:rPr>
              <a:t>Nando Reis &amp; Os Infernais</a:t>
            </a:r>
            <a:endParaRPr lang="pt-BR" dirty="0"/>
          </a:p>
          <a:p>
            <a:pPr marL="0" indent="0">
              <a:buNone/>
            </a:pPr>
            <a: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Desculpe</a:t>
            </a:r>
            <a:b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Estou 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pouco atrasado</a:t>
            </a:r>
            <a:b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</a:t>
            </a:r>
            <a: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espero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ainda </a:t>
            </a:r>
            <a: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dê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tempo</a:t>
            </a:r>
            <a:b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dizer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andei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errado</a:t>
            </a:r>
            <a:b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eu </a:t>
            </a:r>
            <a: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entendo</a:t>
            </a:r>
          </a:p>
          <a:p>
            <a:pPr marL="0" indent="0">
              <a:buNone/>
            </a:pP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suas queixas tão justificáveis</a:t>
            </a:r>
            <a:b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a falta que eu </a:t>
            </a:r>
            <a: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fiz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nessa semana</a:t>
            </a:r>
            <a:b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Coisas que </a:t>
            </a:r>
            <a: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pareceriam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óbvias</a:t>
            </a:r>
            <a:b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Até pra uma criança</a:t>
            </a:r>
          </a:p>
          <a:p>
            <a:pPr marL="0" indent="0">
              <a:buNone/>
            </a:pP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onde </a:t>
            </a:r>
            <a: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andei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“</a:t>
            </a:r>
            <a:r>
              <a:rPr lang="pt-BR" sz="1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FALTA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FIZ... (substantivo)</a:t>
            </a:r>
            <a:b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Enquanto você me </a:t>
            </a:r>
            <a: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procurava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			“ Ela </a:t>
            </a:r>
            <a: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falta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demais”</a:t>
            </a:r>
            <a:b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Será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eu </a:t>
            </a:r>
            <a: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sei</a:t>
            </a:r>
            <a:b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você </a:t>
            </a:r>
            <a: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mesmo</a:t>
            </a:r>
            <a:b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Tudo aquilo que me </a:t>
            </a:r>
            <a: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faltava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Amor, eu </a:t>
            </a:r>
            <a: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sinto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sua falta</a:t>
            </a:r>
            <a:b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a falta </a:t>
            </a:r>
            <a: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morte da esperança</a:t>
            </a:r>
            <a:b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um dia que </a:t>
            </a:r>
            <a: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roubaram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seu carro</a:t>
            </a:r>
            <a:b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Deixou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uma lembrança</a:t>
            </a:r>
          </a:p>
          <a:p>
            <a:pPr marL="0" indent="0">
              <a:buNone/>
            </a:pP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a vida </a:t>
            </a:r>
            <a: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mesmo</a:t>
            </a:r>
            <a:b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Coisa muito frágil</a:t>
            </a:r>
            <a:b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bobagem</a:t>
            </a:r>
            <a:b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irrelevância</a:t>
            </a:r>
            <a:b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Diante da eternidade</a:t>
            </a:r>
            <a:b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amor de quem se </a:t>
            </a:r>
            <a: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</a:p>
          <a:p>
            <a:pPr marL="0" indent="0">
              <a:buNone/>
            </a:pP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onde </a:t>
            </a:r>
            <a: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andei</a:t>
            </a:r>
            <a:b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Enquanto você me </a:t>
            </a:r>
            <a: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procurava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o que eu te </a:t>
            </a:r>
            <a: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dei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Foi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muito pouco ou quase nada</a:t>
            </a:r>
            <a:b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o que eu </a:t>
            </a:r>
            <a: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deixei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Algumas roupas penduradas</a:t>
            </a:r>
            <a:b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Será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eu </a:t>
            </a:r>
            <a: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sei</a:t>
            </a:r>
            <a:b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você </a:t>
            </a:r>
            <a: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mesmo</a:t>
            </a:r>
            <a:b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Tudo aquilo que me </a:t>
            </a:r>
            <a:r>
              <a:rPr lang="pt-BR" sz="19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faltava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18933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326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Times New Roman</vt:lpstr>
      <vt:lpstr>Tema do Office</vt:lpstr>
      <vt:lpstr>PÁGINA 151 - CORREÇÃO</vt:lpstr>
      <vt:lpstr>ATIVIDADE: MÚSICA E VERBO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PÁGINA 151 - CORREÇÃO</dc:title>
  <dc:creator>CHRISTINA</dc:creator>
  <cp:lastModifiedBy>CHRISTINA</cp:lastModifiedBy>
  <cp:revision>1</cp:revision>
  <dcterms:created xsi:type="dcterms:W3CDTF">2020-06-12T22:04:20Z</dcterms:created>
  <dcterms:modified xsi:type="dcterms:W3CDTF">2020-06-12T22:06:32Z</dcterms:modified>
</cp:coreProperties>
</file>