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DDD5300-B0E6-40B1-86AB-B63858C02025}" type="datetimeFigureOut">
              <a:rPr lang="pt-BR" smtClean="0"/>
              <a:pPr/>
              <a:t>02/06/2020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C35D53A-555E-4043-8BB4-98A5E7A97A5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D5300-B0E6-40B1-86AB-B63858C02025}" type="datetimeFigureOut">
              <a:rPr lang="pt-BR" smtClean="0"/>
              <a:pPr/>
              <a:t>02/06/2020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5D53A-555E-4043-8BB4-98A5E7A97A5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D5300-B0E6-40B1-86AB-B63858C02025}" type="datetimeFigureOut">
              <a:rPr lang="pt-BR" smtClean="0"/>
              <a:pPr/>
              <a:t>02/06/2020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5D53A-555E-4043-8BB4-98A5E7A97A5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DDD5300-B0E6-40B1-86AB-B63858C02025}" type="datetimeFigureOut">
              <a:rPr lang="pt-BR" smtClean="0"/>
              <a:pPr/>
              <a:t>02/06/2020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C35D53A-555E-4043-8BB4-98A5E7A97A5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DDD5300-B0E6-40B1-86AB-B63858C02025}" type="datetimeFigureOut">
              <a:rPr lang="pt-BR" smtClean="0"/>
              <a:pPr/>
              <a:t>02/06/2020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C35D53A-555E-4043-8BB4-98A5E7A97A5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D5300-B0E6-40B1-86AB-B63858C02025}" type="datetimeFigureOut">
              <a:rPr lang="pt-BR" smtClean="0"/>
              <a:pPr/>
              <a:t>02/06/2020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5D53A-555E-4043-8BB4-98A5E7A97A5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D5300-B0E6-40B1-86AB-B63858C02025}" type="datetimeFigureOut">
              <a:rPr lang="pt-BR" smtClean="0"/>
              <a:pPr/>
              <a:t>02/06/2020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5D53A-555E-4043-8BB4-98A5E7A97A5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DDD5300-B0E6-40B1-86AB-B63858C02025}" type="datetimeFigureOut">
              <a:rPr lang="pt-BR" smtClean="0"/>
              <a:pPr/>
              <a:t>02/06/2020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C35D53A-555E-4043-8BB4-98A5E7A97A5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D5300-B0E6-40B1-86AB-B63858C02025}" type="datetimeFigureOut">
              <a:rPr lang="pt-BR" smtClean="0"/>
              <a:pPr/>
              <a:t>02/06/2020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5D53A-555E-4043-8BB4-98A5E7A97A5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DDD5300-B0E6-40B1-86AB-B63858C02025}" type="datetimeFigureOut">
              <a:rPr lang="pt-BR" smtClean="0"/>
              <a:pPr/>
              <a:t>02/06/2020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C35D53A-555E-4043-8BB4-98A5E7A97A5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DDD5300-B0E6-40B1-86AB-B63858C02025}" type="datetimeFigureOut">
              <a:rPr lang="pt-BR" smtClean="0"/>
              <a:pPr/>
              <a:t>02/06/2020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C35D53A-555E-4043-8BB4-98A5E7A97A5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DDD5300-B0E6-40B1-86AB-B63858C02025}" type="datetimeFigureOut">
              <a:rPr lang="pt-BR" smtClean="0"/>
              <a:pPr/>
              <a:t>02/06/2020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C35D53A-555E-4043-8BB4-98A5E7A97A5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43108" y="571480"/>
            <a:ext cx="6172200" cy="3500462"/>
          </a:xfrm>
        </p:spPr>
        <p:txBody>
          <a:bodyPr/>
          <a:lstStyle/>
          <a:p>
            <a:r>
              <a:rPr lang="pt-BR" dirty="0" smtClean="0"/>
              <a:t>Matemática I – 6° ano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err="1" smtClean="0"/>
              <a:t>Profª</a:t>
            </a:r>
            <a:r>
              <a:rPr lang="pt-BR" dirty="0" smtClean="0"/>
              <a:t>.: </a:t>
            </a:r>
            <a:r>
              <a:rPr lang="pt-BR" dirty="0" err="1" smtClean="0"/>
              <a:t>Giselle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214546" y="4500570"/>
            <a:ext cx="6172200" cy="1371600"/>
          </a:xfrm>
        </p:spPr>
        <p:txBody>
          <a:bodyPr>
            <a:normAutofit/>
          </a:bodyPr>
          <a:lstStyle/>
          <a:p>
            <a:pPr algn="ctr"/>
            <a:r>
              <a:rPr lang="pt-BR" sz="4800" dirty="0" smtClean="0">
                <a:solidFill>
                  <a:schemeClr val="accent1">
                    <a:lumMod val="75000"/>
                  </a:schemeClr>
                </a:solidFill>
              </a:rPr>
              <a:t>POTENCIAÇÃO</a:t>
            </a:r>
            <a:endParaRPr lang="pt-BR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image1.png" descr="\\192.168.1.2\Secretaria\2019\Logo_HMS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2285984" y="928670"/>
            <a:ext cx="2500330" cy="1714512"/>
          </a:xfrm>
          <a:prstGeom prst="rect">
            <a:avLst/>
          </a:prstGeom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071546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/>
              <a:t>O que é potenciação?</a:t>
            </a:r>
            <a:br>
              <a:rPr lang="pt-BR" b="1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14282" y="1000108"/>
            <a:ext cx="7858180" cy="5473844"/>
          </a:xfrm>
        </p:spPr>
        <p:txBody>
          <a:bodyPr>
            <a:normAutofit fontScale="92500"/>
          </a:bodyPr>
          <a:lstStyle/>
          <a:p>
            <a:r>
              <a:rPr lang="pt-BR" dirty="0" smtClean="0"/>
              <a:t>Seja a multiplicação </a:t>
            </a:r>
            <a:r>
              <a:rPr lang="pt-BR" b="1" dirty="0" smtClean="0"/>
              <a:t>2 . 2 . 2 . 2</a:t>
            </a:r>
            <a:r>
              <a:rPr lang="pt-BR" dirty="0" smtClean="0"/>
              <a:t>, onde todos os fatores são iguais. Podemos indicar este produto de modo abreviado:</a:t>
            </a:r>
          </a:p>
          <a:p>
            <a:endParaRPr lang="pt-BR" dirty="0" smtClean="0"/>
          </a:p>
          <a:p>
            <a:r>
              <a:rPr lang="pt-BR" sz="2800" dirty="0" smtClean="0"/>
              <a:t>2 . 2 . 2 . 2 = </a:t>
            </a:r>
            <a:r>
              <a:rPr lang="pt-BR" sz="2800" b="1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pt-BR" sz="2800" b="1" baseline="30000" dirty="0" smtClean="0">
                <a:solidFill>
                  <a:schemeClr val="accent5">
                    <a:lumMod val="75000"/>
                  </a:schemeClr>
                </a:solidFill>
              </a:rPr>
              <a:t>4</a:t>
            </a:r>
            <a:r>
              <a:rPr lang="pt-BR" sz="2800" dirty="0" smtClean="0"/>
              <a:t> = </a:t>
            </a:r>
            <a:r>
              <a:rPr lang="pt-BR" sz="2800" dirty="0" smtClean="0">
                <a:solidFill>
                  <a:srgbClr val="FF0000"/>
                </a:solidFill>
              </a:rPr>
              <a:t>16</a:t>
            </a:r>
          </a:p>
          <a:p>
            <a:endParaRPr lang="pt-BR" dirty="0" smtClean="0"/>
          </a:p>
          <a:p>
            <a:r>
              <a:rPr lang="pt-BR" dirty="0" smtClean="0"/>
              <a:t>Denominamos:</a:t>
            </a:r>
          </a:p>
          <a:p>
            <a:endParaRPr lang="pt-BR" dirty="0" smtClean="0"/>
          </a:p>
          <a:p>
            <a:pPr>
              <a:lnSpc>
                <a:spcPct val="110000"/>
              </a:lnSpc>
            </a:pP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Base:</a:t>
            </a:r>
            <a:r>
              <a:rPr lang="pt-BR" b="1" dirty="0" smtClean="0"/>
              <a:t> </a:t>
            </a:r>
            <a:r>
              <a:rPr lang="pt-BR" dirty="0" smtClean="0"/>
              <a:t>o número que se repete.</a:t>
            </a:r>
            <a:br>
              <a:rPr lang="pt-BR" dirty="0" smtClean="0"/>
            </a:br>
            <a:r>
              <a:rPr lang="pt-BR" b="1" dirty="0" smtClean="0">
                <a:solidFill>
                  <a:schemeClr val="accent5">
                    <a:lumMod val="75000"/>
                  </a:schemeClr>
                </a:solidFill>
              </a:rPr>
              <a:t>Expoente:</a:t>
            </a:r>
            <a:r>
              <a:rPr lang="pt-BR" dirty="0" smtClean="0"/>
              <a:t> o número de </a:t>
            </a:r>
            <a:r>
              <a:rPr lang="pt-BR" dirty="0" smtClean="0"/>
              <a:t>vezes que esse fator se repete</a:t>
            </a:r>
            <a:r>
              <a:rPr lang="pt-BR" dirty="0" smtClean="0"/>
              <a:t>.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>
                <a:solidFill>
                  <a:srgbClr val="FF0000"/>
                </a:solidFill>
              </a:rPr>
              <a:t>Potência:</a:t>
            </a:r>
            <a:r>
              <a:rPr lang="pt-BR" dirty="0" smtClean="0"/>
              <a:t> o resultado da operação.</a:t>
            </a:r>
          </a:p>
          <a:p>
            <a:endParaRPr lang="pt-BR" dirty="0" smtClean="0"/>
          </a:p>
          <a:p>
            <a:r>
              <a:rPr lang="pt-BR" dirty="0" smtClean="0"/>
              <a:t>A operação efetuada é denominada </a:t>
            </a:r>
            <a:r>
              <a:rPr lang="pt-BR" b="1" dirty="0" smtClean="0"/>
              <a:t>potenciação</a:t>
            </a:r>
            <a:r>
              <a:rPr lang="pt-BR" dirty="0" smtClean="0"/>
              <a:t>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8115328" cy="6116786"/>
          </a:xfrm>
        </p:spPr>
        <p:txBody>
          <a:bodyPr>
            <a:normAutofit/>
          </a:bodyPr>
          <a:lstStyle/>
          <a:p>
            <a:r>
              <a:rPr lang="pt-BR" u="sng" dirty="0" smtClean="0"/>
              <a:t>Exemplos</a:t>
            </a:r>
            <a:r>
              <a:rPr lang="pt-BR" dirty="0" smtClean="0"/>
              <a:t>:</a:t>
            </a:r>
          </a:p>
          <a:p>
            <a:endParaRPr lang="pt-BR" dirty="0" smtClean="0"/>
          </a:p>
          <a:p>
            <a:r>
              <a:rPr lang="pt-BR" b="1" dirty="0" smtClean="0"/>
              <a:t>5</a:t>
            </a:r>
            <a:r>
              <a:rPr lang="pt-BR" b="1" baseline="30000" dirty="0" smtClean="0"/>
              <a:t>4</a:t>
            </a:r>
            <a:r>
              <a:rPr lang="pt-BR" dirty="0" smtClean="0"/>
              <a:t> = 5 . 5 . 5 </a:t>
            </a:r>
            <a:r>
              <a:rPr lang="pt-BR" dirty="0" smtClean="0"/>
              <a:t>. 5 </a:t>
            </a:r>
            <a:r>
              <a:rPr lang="pt-BR" dirty="0" smtClean="0"/>
              <a:t>= 625</a:t>
            </a:r>
          </a:p>
          <a:p>
            <a:r>
              <a:rPr lang="pt-BR" b="1" dirty="0" smtClean="0"/>
              <a:t>4</a:t>
            </a:r>
            <a:r>
              <a:rPr lang="pt-BR" b="1" baseline="30000" dirty="0" smtClean="0"/>
              <a:t>3</a:t>
            </a:r>
            <a:r>
              <a:rPr lang="pt-BR" dirty="0" smtClean="0"/>
              <a:t> = 4 . 4 . 4 = 64</a:t>
            </a:r>
          </a:p>
          <a:p>
            <a:endParaRPr lang="pt-BR" dirty="0" smtClean="0"/>
          </a:p>
          <a:p>
            <a:r>
              <a:rPr lang="pt-BR" sz="2600" b="1" dirty="0" smtClean="0"/>
              <a:t>Leitura: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3²</a:t>
            </a:r>
            <a:r>
              <a:rPr lang="pt-BR" dirty="0" smtClean="0"/>
              <a:t>  -  três elevado ao quadrado;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2³</a:t>
            </a:r>
            <a:r>
              <a:rPr lang="pt-BR" dirty="0" smtClean="0"/>
              <a:t>  - dois elevado ao cubo;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7</a:t>
            </a:r>
            <a:r>
              <a:rPr lang="pt-BR" b="1" baseline="30000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pt-BR" b="1" baseline="30000" dirty="0" smtClean="0"/>
              <a:t> </a:t>
            </a:r>
            <a:r>
              <a:rPr lang="pt-BR" dirty="0" smtClean="0"/>
              <a:t> - sete elevado à quarta potência;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6</a:t>
            </a:r>
            <a:r>
              <a:rPr lang="pt-BR" b="1" baseline="30000" dirty="0" smtClean="0">
                <a:solidFill>
                  <a:schemeClr val="accent1">
                    <a:lumMod val="75000"/>
                  </a:schemeClr>
                </a:solidFill>
              </a:rPr>
              <a:t>5</a:t>
            </a:r>
            <a:r>
              <a:rPr lang="pt-BR" b="1" baseline="30000" dirty="0" smtClean="0"/>
              <a:t>  -  </a:t>
            </a:r>
            <a:r>
              <a:rPr lang="pt-BR" dirty="0" smtClean="0"/>
              <a:t>seis elevado à quinta potência.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642918"/>
            <a:ext cx="77153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 smtClean="0"/>
              <a:t>Observação:</a:t>
            </a:r>
          </a:p>
          <a:p>
            <a:endParaRPr lang="pt-BR" sz="2400" dirty="0" smtClean="0"/>
          </a:p>
          <a:p>
            <a:pPr>
              <a:lnSpc>
                <a:spcPct val="150000"/>
              </a:lnSpc>
            </a:pPr>
            <a:r>
              <a:rPr lang="pt-BR" sz="2400" dirty="0" smtClean="0"/>
              <a:t>Um número natural é um quadrado perfeito quando é o produto de dois fatores iguais. </a:t>
            </a:r>
          </a:p>
          <a:p>
            <a:pPr>
              <a:lnSpc>
                <a:spcPct val="150000"/>
              </a:lnSpc>
            </a:pPr>
            <a:r>
              <a:rPr lang="pt-BR" sz="2400" dirty="0" smtClean="0"/>
              <a:t>Por exemplo, os números </a:t>
            </a:r>
            <a:r>
              <a:rPr lang="pt-BR" sz="2400" b="1" dirty="0" smtClean="0"/>
              <a:t>4</a:t>
            </a:r>
            <a:r>
              <a:rPr lang="pt-BR" sz="2400" dirty="0" smtClean="0"/>
              <a:t>, </a:t>
            </a:r>
            <a:r>
              <a:rPr lang="pt-BR" sz="2400" b="1" dirty="0" smtClean="0"/>
              <a:t>36</a:t>
            </a:r>
            <a:r>
              <a:rPr lang="pt-BR" sz="2400" dirty="0" smtClean="0"/>
              <a:t> e </a:t>
            </a:r>
            <a:r>
              <a:rPr lang="pt-BR" sz="2400" b="1" dirty="0" smtClean="0"/>
              <a:t>100</a:t>
            </a:r>
            <a:r>
              <a:rPr lang="pt-BR" sz="2400" dirty="0" smtClean="0"/>
              <a:t> são quadrados perfeitos, pois </a:t>
            </a:r>
            <a:r>
              <a:rPr lang="pt-BR" sz="2400" b="1" dirty="0" smtClean="0"/>
              <a:t>2² = 4</a:t>
            </a:r>
            <a:r>
              <a:rPr lang="pt-BR" sz="2400" dirty="0" smtClean="0"/>
              <a:t>, </a:t>
            </a:r>
            <a:r>
              <a:rPr lang="pt-BR" sz="2400" b="1" dirty="0" smtClean="0"/>
              <a:t>6² = 36</a:t>
            </a:r>
            <a:r>
              <a:rPr lang="pt-BR" sz="2400" dirty="0" smtClean="0"/>
              <a:t> e </a:t>
            </a:r>
            <a:r>
              <a:rPr lang="pt-BR" sz="2400" b="1" dirty="0" smtClean="0"/>
              <a:t>10² = 100</a:t>
            </a:r>
            <a:r>
              <a:rPr lang="pt-BR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scritório Clássico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85</TotalTime>
  <Words>25</Words>
  <Application>Microsoft Office PowerPoint</Application>
  <PresentationFormat>Apresentação na tela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Balcão Envidraçado</vt:lpstr>
      <vt:lpstr>Matemática I – 6° ano  Profª.: Giselle</vt:lpstr>
      <vt:lpstr>O que é potenciação? 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 I – 6° ano  Profª.: Giselle</dc:title>
  <dc:creator>user</dc:creator>
  <cp:lastModifiedBy>user</cp:lastModifiedBy>
  <cp:revision>5</cp:revision>
  <dcterms:created xsi:type="dcterms:W3CDTF">2020-06-02T00:40:22Z</dcterms:created>
  <dcterms:modified xsi:type="dcterms:W3CDTF">2020-06-02T14:24:49Z</dcterms:modified>
</cp:coreProperties>
</file>