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3D02A6-04B9-4587-838D-7F81F1101CCB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5EC497-4150-4650-893D-5592A054CF42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3892"/>
            <a:ext cx="7772400" cy="1470025"/>
          </a:xfrm>
        </p:spPr>
        <p:txBody>
          <a:bodyPr>
            <a:normAutofit/>
          </a:bodyPr>
          <a:lstStyle/>
          <a:p>
            <a:r>
              <a:rPr lang="pt-BR" sz="8800" dirty="0" smtClean="0">
                <a:solidFill>
                  <a:srgbClr val="0070C0"/>
                </a:solidFill>
              </a:rPr>
              <a:t>Soluções</a:t>
            </a:r>
            <a:endParaRPr lang="pt-BR" sz="88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685032"/>
            <a:ext cx="7955224" cy="2336256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00B0F0"/>
                </a:solidFill>
              </a:rPr>
              <a:t>Cálculo da </a:t>
            </a:r>
          </a:p>
          <a:p>
            <a:r>
              <a:rPr lang="pt-BR" sz="5400" b="1" dirty="0" smtClean="0">
                <a:solidFill>
                  <a:srgbClr val="00B0F0"/>
                </a:solidFill>
              </a:rPr>
              <a:t>concentração</a:t>
            </a:r>
            <a:endParaRPr lang="pt-BR" sz="5400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04664"/>
            <a:ext cx="8496944" cy="604867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ounded Rectangle 4"/>
          <p:cNvSpPr/>
          <p:nvPr/>
        </p:nvSpPr>
        <p:spPr>
          <a:xfrm>
            <a:off x="2483768" y="1556792"/>
            <a:ext cx="5940660" cy="1728192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5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764704"/>
            <a:ext cx="4067944" cy="305095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592" y="764704"/>
            <a:ext cx="4067944" cy="305095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429000"/>
            <a:ext cx="3707077" cy="24690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44008" y="3429000"/>
            <a:ext cx="3707077" cy="24690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5076056" y="1412776"/>
            <a:ext cx="3712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u="sng" dirty="0" smtClean="0">
                <a:solidFill>
                  <a:schemeClr val="accent6">
                    <a:lumMod val="75000"/>
                  </a:schemeClr>
                </a:solidFill>
              </a:rPr>
              <a:t>Concentração</a:t>
            </a:r>
            <a:endParaRPr lang="pt-BR" sz="36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5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90" y="980728"/>
            <a:ext cx="8874674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accent6">
                    <a:lumMod val="75000"/>
                  </a:schemeClr>
                </a:solidFill>
              </a:rPr>
              <a:t>Cálculo da concentração </a:t>
            </a:r>
          </a:p>
          <a:p>
            <a:pPr algn="ctr"/>
            <a:r>
              <a:rPr lang="pt-BR" sz="4800" b="1" dirty="0" smtClean="0">
                <a:solidFill>
                  <a:schemeClr val="accent6">
                    <a:lumMod val="75000"/>
                  </a:schemeClr>
                </a:solidFill>
              </a:rPr>
              <a:t>em massa:</a:t>
            </a:r>
          </a:p>
          <a:p>
            <a:endParaRPr lang="pt-BR" sz="4800" dirty="0" smtClean="0"/>
          </a:p>
          <a:p>
            <a:r>
              <a:rPr lang="pt-BR" sz="7200" b="1" dirty="0" smtClean="0"/>
              <a:t>      C=m/V</a:t>
            </a:r>
            <a:endParaRPr lang="pt-BR" b="1" dirty="0" smtClean="0"/>
          </a:p>
          <a:p>
            <a:endParaRPr lang="pt-BR" sz="3200" b="1" dirty="0" smtClean="0"/>
          </a:p>
          <a:p>
            <a:r>
              <a:rPr lang="pt-BR" sz="2400" b="1" dirty="0" smtClean="0"/>
              <a:t>		m=massa do soluto (g);</a:t>
            </a:r>
          </a:p>
          <a:p>
            <a:r>
              <a:rPr lang="pt-BR" sz="2400" b="1" dirty="0" smtClean="0"/>
              <a:t>		V= volume da solução (L)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41116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55888" cy="299577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Se faço uma solução com 10g de NaCl e 100mL de água, temos: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		      </a:t>
            </a:r>
            <a:r>
              <a:rPr lang="pt-BR" dirty="0" smtClean="0">
                <a:solidFill>
                  <a:schemeClr val="tx1"/>
                </a:solidFill>
              </a:rPr>
              <a:t>C= 10/0,1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                   </a:t>
            </a:r>
            <a:r>
              <a:rPr lang="pt-BR" u="sng" dirty="0" smtClean="0">
                <a:solidFill>
                  <a:schemeClr val="tx1"/>
                </a:solidFill>
              </a:rPr>
              <a:t>C=100 g/L</a:t>
            </a:r>
            <a:br>
              <a:rPr lang="pt-BR" u="sng" dirty="0" smtClean="0">
                <a:solidFill>
                  <a:schemeClr val="tx1"/>
                </a:solidFill>
              </a:rPr>
            </a:br>
            <a:endParaRPr lang="pt-BR" u="sng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861048"/>
            <a:ext cx="3585592" cy="224099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555776" y="3861048"/>
            <a:ext cx="3585592" cy="2240995"/>
          </a:xfrm>
          <a:prstGeom prst="roundRect">
            <a:avLst>
              <a:gd name="adj" fmla="val 3066"/>
            </a:avLst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1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327896" cy="2995776"/>
          </a:xfrm>
        </p:spPr>
        <p:txBody>
          <a:bodyPr>
            <a:normAutofit fontScale="90000"/>
          </a:bodyPr>
          <a:lstStyle/>
          <a:p>
            <a:r>
              <a:rPr lang="pt-BR" sz="4900" dirty="0" smtClean="0"/>
              <a:t>Cálculo da densidade:</a:t>
            </a:r>
            <a:br>
              <a:rPr lang="pt-BR" sz="49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                  </a:t>
            </a:r>
            <a:r>
              <a:rPr lang="pt-BR" sz="4000" dirty="0" smtClean="0">
                <a:solidFill>
                  <a:schemeClr val="tx1"/>
                </a:solidFill>
              </a:rPr>
              <a:t>d=m/V</a:t>
            </a:r>
            <a:br>
              <a:rPr lang="pt-BR" sz="4000" dirty="0" smtClean="0">
                <a:solidFill>
                  <a:schemeClr val="tx1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d= densidade da solução    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pt-BR" sz="2700" dirty="0" smtClean="0">
                <a:solidFill>
                  <a:schemeClr val="accent6">
                    <a:lumMod val="75000"/>
                  </a:schemeClr>
                </a:solidFill>
              </a:rPr>
              <a:t>g/mL;g/cm</a:t>
            </a:r>
            <a:r>
              <a:rPr lang="pt-BR" sz="2700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pt-BR" sz="2700" dirty="0" smtClean="0">
                <a:solidFill>
                  <a:schemeClr val="accent6">
                    <a:lumMod val="75000"/>
                  </a:schemeClr>
                </a:solidFill>
              </a:rPr>
              <a:t>;g/L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m=massa da solução </a:t>
            </a:r>
            <a:r>
              <a:rPr lang="pt-BR" sz="2700" dirty="0" smtClean="0">
                <a:solidFill>
                  <a:schemeClr val="accent6">
                    <a:lumMod val="75000"/>
                  </a:schemeClr>
                </a:solidFill>
              </a:rPr>
              <a:t>(g)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V=volume da solução </a:t>
            </a:r>
            <a:r>
              <a:rPr lang="pt-BR" sz="2700" dirty="0" smtClean="0">
                <a:solidFill>
                  <a:schemeClr val="accent6">
                    <a:lumMod val="75000"/>
                  </a:schemeClr>
                </a:solidFill>
              </a:rPr>
              <a:t>(mL;cm</a:t>
            </a:r>
            <a:r>
              <a:rPr lang="pt-BR" sz="2700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pt-BR" sz="2700" dirty="0" smtClean="0">
                <a:solidFill>
                  <a:schemeClr val="accent6">
                    <a:lumMod val="75000"/>
                  </a:schemeClr>
                </a:solidFill>
              </a:rPr>
              <a:t>;L)</a:t>
            </a:r>
            <a:r>
              <a:rPr lang="pt-BR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t-BR" sz="2700" dirty="0">
                <a:solidFill>
                  <a:schemeClr val="accent6">
                    <a:lumMod val="75000"/>
                  </a:schemeClr>
                </a:solidFill>
              </a:rPr>
            </a:br>
            <a:endParaRPr lang="pt-B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4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Considere uma solução que tenha 10 g de soluto em 1 L de água. Indique a densidade dessa solução. </a:t>
            </a:r>
            <a:br>
              <a:rPr lang="pt-BR" dirty="0" smtClean="0"/>
            </a:br>
            <a:r>
              <a:rPr lang="pt-BR" dirty="0" smtClean="0"/>
              <a:t>Considere a d</a:t>
            </a:r>
            <a:r>
              <a:rPr lang="pt-BR" baseline="-25000" dirty="0" smtClean="0"/>
              <a:t>água</a:t>
            </a:r>
            <a:r>
              <a:rPr lang="pt-BR" dirty="0" smtClean="0"/>
              <a:t>=1 g/mL</a:t>
            </a:r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780928"/>
            <a:ext cx="735650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/>
              <a:t> </a:t>
            </a:r>
            <a:r>
              <a:rPr lang="pt-BR" sz="2800" b="1" dirty="0" smtClean="0"/>
              <a:t>d=m de solução/v de solução</a:t>
            </a:r>
          </a:p>
          <a:p>
            <a:r>
              <a:rPr lang="pt-BR" sz="2800" dirty="0" smtClean="0"/>
              <a:t>  1=m/1000 mL</a:t>
            </a:r>
          </a:p>
          <a:p>
            <a:r>
              <a:rPr lang="pt-BR" sz="2800" dirty="0" smtClean="0"/>
              <a:t>m=1000 g de água</a:t>
            </a:r>
          </a:p>
          <a:p>
            <a:endParaRPr lang="pt-BR" sz="2800" dirty="0" smtClean="0"/>
          </a:p>
          <a:p>
            <a:r>
              <a:rPr lang="pt-BR" sz="2800" u="sng" dirty="0" smtClean="0"/>
              <a:t>Massa da solução= 1000 +10 = 1010 g</a:t>
            </a:r>
          </a:p>
          <a:p>
            <a:r>
              <a:rPr lang="pt-BR" sz="3200" dirty="0" smtClean="0">
                <a:solidFill>
                  <a:srgbClr val="FF0000"/>
                </a:solidFill>
              </a:rPr>
              <a:t>     d=1010g/1000mL</a:t>
            </a:r>
          </a:p>
          <a:p>
            <a:r>
              <a:rPr lang="pt-BR" sz="3200" dirty="0" smtClean="0">
                <a:solidFill>
                  <a:srgbClr val="FF0000"/>
                </a:solidFill>
              </a:rPr>
              <a:t>     d= 1,01 g/mL</a:t>
            </a:r>
            <a:endParaRPr lang="pt-B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056" y="126876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pt-BR" sz="4000" dirty="0"/>
              <a:t>D</a:t>
            </a:r>
            <a:r>
              <a:rPr lang="pt-BR" sz="4000" dirty="0" smtClean="0"/>
              <a:t>ensidade </a:t>
            </a:r>
            <a:r>
              <a:rPr lang="pt-BR" sz="4000" dirty="0"/>
              <a:t>x</a:t>
            </a:r>
            <a:r>
              <a:rPr lang="pt-BR" sz="4000" dirty="0" smtClean="0"/>
              <a:t> </a:t>
            </a:r>
            <a:r>
              <a:rPr lang="pt-BR" sz="4000" dirty="0"/>
              <a:t>C</a:t>
            </a:r>
            <a:r>
              <a:rPr lang="pt-BR" sz="4000" dirty="0" smtClean="0"/>
              <a:t>oncentração</a:t>
            </a:r>
            <a:endParaRPr lang="pt-BR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68220" y="3140968"/>
            <a:ext cx="870154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200" i="1" dirty="0" smtClean="0">
                <a:solidFill>
                  <a:schemeClr val="accent6">
                    <a:lumMod val="75000"/>
                  </a:schemeClr>
                </a:solidFill>
              </a:rPr>
              <a:t>Concentração=massa de soluto</a:t>
            </a:r>
          </a:p>
          <a:p>
            <a:r>
              <a:rPr lang="pt-BR" sz="4200" i="1" dirty="0" smtClean="0">
                <a:solidFill>
                  <a:srgbClr val="002060"/>
                </a:solidFill>
              </a:rPr>
              <a:t>Densidade=massa de solução</a:t>
            </a:r>
            <a:endParaRPr lang="pt-BR" sz="4200" i="1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95536" y="1124744"/>
            <a:ext cx="8280920" cy="1754800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42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68</TotalTime>
  <Words>92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Soluções</vt:lpstr>
      <vt:lpstr>PowerPoint Presentation</vt:lpstr>
      <vt:lpstr>PowerPoint Presentation</vt:lpstr>
      <vt:lpstr>Se faço uma solução com 10g de NaCl e 100mL de água, temos:          C= 10/0,1                    C=100 g/L </vt:lpstr>
      <vt:lpstr>Cálculo da densidade:                    d=m/V  d= densidade da solução     (g/mL;g/cm3;g/L); m=massa da solução (g); V=volume da solução (mL;cm3;L) </vt:lpstr>
      <vt:lpstr>Considere uma solução que tenha 10 g de soluto em 1 L de água. Indique a densidade dessa solução.  Considere a dágua=1 g/mL</vt:lpstr>
      <vt:lpstr>Densidade x Concentração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Soluções</dc:title>
  <dc:creator>Natalia</dc:creator>
  <cp:lastModifiedBy>Natalia</cp:lastModifiedBy>
  <cp:revision>6</cp:revision>
  <dcterms:created xsi:type="dcterms:W3CDTF">2020-05-14T21:21:17Z</dcterms:created>
  <dcterms:modified xsi:type="dcterms:W3CDTF">2020-05-20T16:33:42Z</dcterms:modified>
</cp:coreProperties>
</file>