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ênia Souza" userId="d7d77ee379e86c29" providerId="LiveId" clId="{4B8F7377-4AD6-4DDF-A5A6-550DBB3D4DF4}"/>
    <pc:docChg chg="undo custSel addSld delSld modSld">
      <pc:chgData name="Kênia Souza" userId="d7d77ee379e86c29" providerId="LiveId" clId="{4B8F7377-4AD6-4DDF-A5A6-550DBB3D4DF4}" dt="2020-05-19T01:54:03.927" v="1805" actId="47"/>
      <pc:docMkLst>
        <pc:docMk/>
      </pc:docMkLst>
      <pc:sldChg chg="modSp new mod">
        <pc:chgData name="Kênia Souza" userId="d7d77ee379e86c29" providerId="LiveId" clId="{4B8F7377-4AD6-4DDF-A5A6-550DBB3D4DF4}" dt="2020-05-18T20:08:33.849" v="69" actId="20577"/>
        <pc:sldMkLst>
          <pc:docMk/>
          <pc:sldMk cId="3125845231" sldId="256"/>
        </pc:sldMkLst>
        <pc:spChg chg="mod">
          <ac:chgData name="Kênia Souza" userId="d7d77ee379e86c29" providerId="LiveId" clId="{4B8F7377-4AD6-4DDF-A5A6-550DBB3D4DF4}" dt="2020-05-18T20:08:09.856" v="50" actId="20577"/>
          <ac:spMkLst>
            <pc:docMk/>
            <pc:sldMk cId="3125845231" sldId="256"/>
            <ac:spMk id="2" creationId="{9A62FC5A-8001-4CF3-A2B2-3122A0F3CEA0}"/>
          </ac:spMkLst>
        </pc:spChg>
        <pc:spChg chg="mod">
          <ac:chgData name="Kênia Souza" userId="d7d77ee379e86c29" providerId="LiveId" clId="{4B8F7377-4AD6-4DDF-A5A6-550DBB3D4DF4}" dt="2020-05-18T20:08:33.849" v="69" actId="20577"/>
          <ac:spMkLst>
            <pc:docMk/>
            <pc:sldMk cId="3125845231" sldId="256"/>
            <ac:spMk id="3" creationId="{4B101C02-8DCE-47B7-82A7-021C0B26ED8B}"/>
          </ac:spMkLst>
        </pc:spChg>
      </pc:sldChg>
      <pc:sldChg chg="addSp modSp new mod">
        <pc:chgData name="Kênia Souza" userId="d7d77ee379e86c29" providerId="LiveId" clId="{4B8F7377-4AD6-4DDF-A5A6-550DBB3D4DF4}" dt="2020-05-18T20:30:51.154" v="292" actId="14100"/>
        <pc:sldMkLst>
          <pc:docMk/>
          <pc:sldMk cId="853636201" sldId="257"/>
        </pc:sldMkLst>
        <pc:spChg chg="mod">
          <ac:chgData name="Kênia Souza" userId="d7d77ee379e86c29" providerId="LiveId" clId="{4B8F7377-4AD6-4DDF-A5A6-550DBB3D4DF4}" dt="2020-05-18T20:20:14.965" v="116" actId="20577"/>
          <ac:spMkLst>
            <pc:docMk/>
            <pc:sldMk cId="853636201" sldId="257"/>
            <ac:spMk id="2" creationId="{3DEAAF4D-DBBE-42C1-B03E-E6F2B0DF40CC}"/>
          </ac:spMkLst>
        </pc:spChg>
        <pc:spChg chg="mod">
          <ac:chgData name="Kênia Souza" userId="d7d77ee379e86c29" providerId="LiveId" clId="{4B8F7377-4AD6-4DDF-A5A6-550DBB3D4DF4}" dt="2020-05-18T20:28:28.583" v="282" actId="14100"/>
          <ac:spMkLst>
            <pc:docMk/>
            <pc:sldMk cId="853636201" sldId="257"/>
            <ac:spMk id="3" creationId="{6890D7EA-4D73-4827-8DE9-922B3931C4E4}"/>
          </ac:spMkLst>
        </pc:spChg>
        <pc:picChg chg="add mod">
          <ac:chgData name="Kênia Souza" userId="d7d77ee379e86c29" providerId="LiveId" clId="{4B8F7377-4AD6-4DDF-A5A6-550DBB3D4DF4}" dt="2020-05-18T20:30:51.154" v="292" actId="14100"/>
          <ac:picMkLst>
            <pc:docMk/>
            <pc:sldMk cId="853636201" sldId="257"/>
            <ac:picMk id="4" creationId="{CD2A76D2-201E-496D-974F-22BBD735C4DB}"/>
          </ac:picMkLst>
        </pc:picChg>
      </pc:sldChg>
      <pc:sldChg chg="modSp new mod">
        <pc:chgData name="Kênia Souza" userId="d7d77ee379e86c29" providerId="LiveId" clId="{4B8F7377-4AD6-4DDF-A5A6-550DBB3D4DF4}" dt="2020-05-19T01:24:18.049" v="578" actId="20577"/>
        <pc:sldMkLst>
          <pc:docMk/>
          <pc:sldMk cId="3849839669" sldId="258"/>
        </pc:sldMkLst>
        <pc:spChg chg="mod">
          <ac:chgData name="Kênia Souza" userId="d7d77ee379e86c29" providerId="LiveId" clId="{4B8F7377-4AD6-4DDF-A5A6-550DBB3D4DF4}" dt="2020-05-18T20:31:10.917" v="319" actId="20577"/>
          <ac:spMkLst>
            <pc:docMk/>
            <pc:sldMk cId="3849839669" sldId="258"/>
            <ac:spMk id="2" creationId="{E2DC4F11-B929-4F46-9F92-B30F202F2F70}"/>
          </ac:spMkLst>
        </pc:spChg>
        <pc:spChg chg="mod">
          <ac:chgData name="Kênia Souza" userId="d7d77ee379e86c29" providerId="LiveId" clId="{4B8F7377-4AD6-4DDF-A5A6-550DBB3D4DF4}" dt="2020-05-19T01:24:18.049" v="578" actId="20577"/>
          <ac:spMkLst>
            <pc:docMk/>
            <pc:sldMk cId="3849839669" sldId="258"/>
            <ac:spMk id="3" creationId="{1B18402F-312F-40B5-9BE1-F0D0117DF8E3}"/>
          </ac:spMkLst>
        </pc:spChg>
      </pc:sldChg>
      <pc:sldChg chg="addSp modSp new mod">
        <pc:chgData name="Kênia Souza" userId="d7d77ee379e86c29" providerId="LiveId" clId="{4B8F7377-4AD6-4DDF-A5A6-550DBB3D4DF4}" dt="2020-05-19T01:36:06.828" v="869" actId="14100"/>
        <pc:sldMkLst>
          <pc:docMk/>
          <pc:sldMk cId="562751720" sldId="259"/>
        </pc:sldMkLst>
        <pc:spChg chg="mod">
          <ac:chgData name="Kênia Souza" userId="d7d77ee379e86c29" providerId="LiveId" clId="{4B8F7377-4AD6-4DDF-A5A6-550DBB3D4DF4}" dt="2020-05-19T01:35:12.163" v="861" actId="14100"/>
          <ac:spMkLst>
            <pc:docMk/>
            <pc:sldMk cId="562751720" sldId="259"/>
            <ac:spMk id="3" creationId="{BB97FAAB-F7C2-4F80-A591-1DCBBF7F545D}"/>
          </ac:spMkLst>
        </pc:spChg>
        <pc:picChg chg="add mod">
          <ac:chgData name="Kênia Souza" userId="d7d77ee379e86c29" providerId="LiveId" clId="{4B8F7377-4AD6-4DDF-A5A6-550DBB3D4DF4}" dt="2020-05-19T01:35:36.908" v="864" actId="14100"/>
          <ac:picMkLst>
            <pc:docMk/>
            <pc:sldMk cId="562751720" sldId="259"/>
            <ac:picMk id="4" creationId="{4287429B-4C81-4083-9408-5506BB4A5EB0}"/>
          </ac:picMkLst>
        </pc:picChg>
        <pc:picChg chg="add mod">
          <ac:chgData name="Kênia Souza" userId="d7d77ee379e86c29" providerId="LiveId" clId="{4B8F7377-4AD6-4DDF-A5A6-550DBB3D4DF4}" dt="2020-05-19T01:36:06.828" v="869" actId="14100"/>
          <ac:picMkLst>
            <pc:docMk/>
            <pc:sldMk cId="562751720" sldId="259"/>
            <ac:picMk id="5" creationId="{3C1AFADB-0996-4034-90DE-E4974F48E083}"/>
          </ac:picMkLst>
        </pc:picChg>
      </pc:sldChg>
      <pc:sldChg chg="modSp new mod">
        <pc:chgData name="Kênia Souza" userId="d7d77ee379e86c29" providerId="LiveId" clId="{4B8F7377-4AD6-4DDF-A5A6-550DBB3D4DF4}" dt="2020-05-19T01:40:59.913" v="881"/>
        <pc:sldMkLst>
          <pc:docMk/>
          <pc:sldMk cId="2471192221" sldId="260"/>
        </pc:sldMkLst>
        <pc:spChg chg="mod">
          <ac:chgData name="Kênia Souza" userId="d7d77ee379e86c29" providerId="LiveId" clId="{4B8F7377-4AD6-4DDF-A5A6-550DBB3D4DF4}" dt="2020-05-19T01:40:59.913" v="881"/>
          <ac:spMkLst>
            <pc:docMk/>
            <pc:sldMk cId="2471192221" sldId="260"/>
            <ac:spMk id="3" creationId="{E3EE8414-B1F9-43A5-9A1F-1B08446DF96A}"/>
          </ac:spMkLst>
        </pc:spChg>
      </pc:sldChg>
      <pc:sldChg chg="modSp new mod">
        <pc:chgData name="Kênia Souza" userId="d7d77ee379e86c29" providerId="LiveId" clId="{4B8F7377-4AD6-4DDF-A5A6-550DBB3D4DF4}" dt="2020-05-19T01:49:04.309" v="1411" actId="20577"/>
        <pc:sldMkLst>
          <pc:docMk/>
          <pc:sldMk cId="1481807629" sldId="261"/>
        </pc:sldMkLst>
        <pc:spChg chg="mod">
          <ac:chgData name="Kênia Souza" userId="d7d77ee379e86c29" providerId="LiveId" clId="{4B8F7377-4AD6-4DDF-A5A6-550DBB3D4DF4}" dt="2020-05-19T01:42:05.398" v="923" actId="20577"/>
          <ac:spMkLst>
            <pc:docMk/>
            <pc:sldMk cId="1481807629" sldId="261"/>
            <ac:spMk id="2" creationId="{057CF5B3-0DC7-4D66-8432-38E039C821EB}"/>
          </ac:spMkLst>
        </pc:spChg>
        <pc:spChg chg="mod">
          <ac:chgData name="Kênia Souza" userId="d7d77ee379e86c29" providerId="LiveId" clId="{4B8F7377-4AD6-4DDF-A5A6-550DBB3D4DF4}" dt="2020-05-19T01:49:04.309" v="1411" actId="20577"/>
          <ac:spMkLst>
            <pc:docMk/>
            <pc:sldMk cId="1481807629" sldId="261"/>
            <ac:spMk id="3" creationId="{27314B3B-F2F4-4F75-97B0-2342E999EB7E}"/>
          </ac:spMkLst>
        </pc:spChg>
      </pc:sldChg>
      <pc:sldChg chg="new del">
        <pc:chgData name="Kênia Souza" userId="d7d77ee379e86c29" providerId="LiveId" clId="{4B8F7377-4AD6-4DDF-A5A6-550DBB3D4DF4}" dt="2020-05-19T01:54:03.927" v="1805" actId="47"/>
        <pc:sldMkLst>
          <pc:docMk/>
          <pc:sldMk cId="3081964089" sldId="262"/>
        </pc:sldMkLst>
      </pc:sldChg>
      <pc:sldChg chg="modSp new mod">
        <pc:chgData name="Kênia Souza" userId="d7d77ee379e86c29" providerId="LiveId" clId="{4B8F7377-4AD6-4DDF-A5A6-550DBB3D4DF4}" dt="2020-05-19T01:53:53.257" v="1804" actId="20577"/>
        <pc:sldMkLst>
          <pc:docMk/>
          <pc:sldMk cId="4274856745" sldId="263"/>
        </pc:sldMkLst>
        <pc:spChg chg="mod">
          <ac:chgData name="Kênia Souza" userId="d7d77ee379e86c29" providerId="LiveId" clId="{4B8F7377-4AD6-4DDF-A5A6-550DBB3D4DF4}" dt="2020-05-19T01:53:53.257" v="1804" actId="20577"/>
          <ac:spMkLst>
            <pc:docMk/>
            <pc:sldMk cId="4274856745" sldId="263"/>
            <ac:spMk id="3" creationId="{7F8DEBF6-4B03-4647-93A1-713EC2C8ED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68716-67D5-407B-A481-DF94C13E5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50E3C-2D03-4E8D-B504-E370367C4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EAA0B-CF3E-450F-9DA3-93C72702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BA778-60EC-4961-A663-8D3C6C1A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7BBE1-E4B6-4121-BE31-C093BA3D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01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DFDA-6191-448B-A579-54C2F203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7773FC-4C26-484D-A879-CC3D5A93E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F25DD-6598-4165-90DD-9132A93F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4F7DE-3891-4859-B5A3-0E31EC5D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3BA74-63A4-4C1C-BAC0-FBEE5C0B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6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6D882-ABAF-42CF-9603-4BB65D404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9372D-272D-40AA-ABF7-6BA3AE8A4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38E2-4627-4376-BB67-3311E3B1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DAEE5-CD2B-43EA-A71A-E584CFEE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71ED6-1926-4522-90E1-818BD8CE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14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FEEC-10ED-4345-9AB8-3147A633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0962A-04AA-44AB-8491-6982E6FA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CC0F7-177E-4DE8-B1DA-1AEA5096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98F75-CE51-4F60-87A9-EED9E831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39B7E-C431-4186-A328-2B96001D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51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E53E-9E5C-4619-9577-3B97B16CB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4D88F-FA8F-4575-8B77-5B67E5C3D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C8DAE-FB41-429C-ADC3-E1CB4421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D7A1B-32D2-46B8-990F-3B5B0187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47E81-814D-4080-BC47-49A0CD9B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40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F359-1243-43FF-ACBA-E950D0F6D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E2746-B88E-49B1-B550-1997F92B1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F6C4C-9F3C-4613-8FB5-57B20C88E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640FA-BF67-4CDF-A225-A984E327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3708B-4113-4452-BFF8-75F71027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938E7-3709-4406-8133-DBA91940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25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0B18-697A-4837-9543-06757D23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B1FBF-A5C0-4E13-BB10-90B40D47C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66079-2D7E-4429-9458-59111B307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8C7A6E-9AE3-4494-B41A-6BAF9548C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60EB5-87D3-402A-A0D7-2F08823EC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64ECCD-D3D3-49E3-B932-8DBE77EB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97899-93D3-42BF-9AD5-0D1C372B3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F631B3-B77F-4DD4-A9B9-F86491AF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49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A87FE-0433-4979-BEBE-C4ED5EBF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058790-EC43-4391-9568-614CBF3DE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834937-E43D-4F00-953D-FB6263BE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91DFC-A213-4D8F-8548-4EE48C97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93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939FB2-F359-4F15-98B5-38ACDEA4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DF815-2AF2-417F-A43C-1972065D0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F1DBC-800B-4FBF-BBE0-5D13C07E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5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54F9-3FD3-4A97-83FD-E929CB04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97399-D979-46E1-AF22-D5EFFA03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843F-9629-44BF-B2EB-568956E57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E0E32-484F-43D2-AB2B-44FBE6D30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BE68B-77E9-4209-BC77-B433B60B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5D03A-029E-4794-9807-EC19A084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83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6E34-152E-42A0-ADDC-7EB11579F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5F988F-EB99-479C-ACFE-E50C20BFC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09D9E-298A-45BE-BF6F-45FBEA0BD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8B302-6AE1-4DF8-BF7F-62240B12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ACB8A-5C57-4323-B2DC-CA3A0DE2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2140E-9043-44B2-A479-957FEF4E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2C9010-F4AD-4C3B-896D-0CC5C3106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0902A-EE5A-4D38-89C1-F2373B0F4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E685F-D122-4322-94A2-8EA3204DD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C57A2-AD20-4C84-92C5-13722F6AE8F9}" type="datetimeFigureOut">
              <a:rPr lang="pt-BR" smtClean="0"/>
              <a:t>03/06/2020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5460-C7FD-4D8F-939C-8B8F7C5C7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5463-2F14-42CF-8E7E-D2895F5C4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76C-2D1B-4A8D-AF13-0A617F06EC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4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XYquyXkg0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2FC5A-8001-4CF3-A2B2-3122A0F3C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Unidade 3 – Brasil: integração do território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101C02-8DCE-47B7-82A7-021C0B26E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Temas 3 e 4 </a:t>
            </a:r>
          </a:p>
        </p:txBody>
      </p:sp>
    </p:spTree>
    <p:extLst>
      <p:ext uri="{BB962C8B-B14F-4D97-AF65-F5344CB8AC3E}">
        <p14:creationId xmlns:p14="http://schemas.microsoft.com/office/powerpoint/2010/main" val="312584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AAF4D-DBBE-42C1-B03E-E6F2B0DF4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espaço rural brasileiro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D7EA-4D73-4827-8DE9-922B3931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72566" cy="4351338"/>
          </a:xfrm>
        </p:spPr>
        <p:txBody>
          <a:bodyPr/>
          <a:lstStyle/>
          <a:p>
            <a:r>
              <a:rPr lang="pt-BR" dirty="0"/>
              <a:t>Agricultura bastante diversificado</a:t>
            </a:r>
          </a:p>
          <a:p>
            <a:endParaRPr lang="pt-BR" dirty="0"/>
          </a:p>
          <a:p>
            <a:r>
              <a:rPr lang="pt-BR" dirty="0"/>
              <a:t>Um dos maiores exportadores de carne do mundo</a:t>
            </a:r>
          </a:p>
          <a:p>
            <a:endParaRPr lang="pt-BR" dirty="0"/>
          </a:p>
          <a:p>
            <a:r>
              <a:rPr lang="pt-BR" dirty="0"/>
              <a:t>Espaço rural marcado pela concentração fundiária (latifúndios)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2A76D2-201E-496D-974F-22BBD735C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0765" y="717418"/>
            <a:ext cx="5108441" cy="577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3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4F11-B929-4F46-9F92-B30F202F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Movimentos sociais do campo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402F-312F-40B5-9BE1-F0D0117DF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Organização de movimentos sociais reivindicam o acesso à terra. </a:t>
            </a:r>
          </a:p>
          <a:p>
            <a:endParaRPr lang="pt-BR" dirty="0"/>
          </a:p>
          <a:p>
            <a:r>
              <a:rPr lang="pt-BR" dirty="0"/>
              <a:t>A concentração fundiária agrava problemas relacionados ao desemprego e à violência no campo.</a:t>
            </a:r>
          </a:p>
          <a:p>
            <a:endParaRPr lang="pt-BR" dirty="0"/>
          </a:p>
          <a:p>
            <a:r>
              <a:rPr lang="pt-BR" dirty="0"/>
              <a:t>Reforma agrária: redistribuição de terras rurais. </a:t>
            </a:r>
          </a:p>
        </p:txBody>
      </p:sp>
    </p:spTree>
    <p:extLst>
      <p:ext uri="{BB962C8B-B14F-4D97-AF65-F5344CB8AC3E}">
        <p14:creationId xmlns:p14="http://schemas.microsoft.com/office/powerpoint/2010/main" val="384983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C4298-92CF-4732-B0F5-A482A908E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7FAAB-F7C2-4F80-A591-1DCBBF7F5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73615" cy="435133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O agronegócio engloba atividades de cultivo, processamento, industrialização, distribuição e comercialização dos produtos da agropecuária. </a:t>
            </a:r>
          </a:p>
          <a:p>
            <a:endParaRPr lang="pt-BR" dirty="0"/>
          </a:p>
          <a:p>
            <a:r>
              <a:rPr lang="pt-BR" dirty="0"/>
              <a:t>https://www.youtube.com/watch?v=l7q0_PrOtRQ</a:t>
            </a:r>
          </a:p>
          <a:p>
            <a:endParaRPr lang="pt-BR" dirty="0"/>
          </a:p>
          <a:p>
            <a:r>
              <a:rPr lang="pt-BR" dirty="0"/>
              <a:t>Agricultura familiar é toda forma de cultivo de terra que é administrada por uma família e emprega como mão de obra os membros da mesma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87429B-4C81-4083-9408-5506BB4A5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7730" y="4304714"/>
            <a:ext cx="2762250" cy="19787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1AFADB-0996-4034-90DE-E4974F48E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7730" y="1825625"/>
            <a:ext cx="2762250" cy="192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75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79F1-E0CB-4A58-98DA-96BF6B1C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E8414-B1F9-43A5-9A1F-1B08446DF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agricultura sustentável persegue três objetivos principais: a conservação do meio ambiente, unidades agrícolas lucrativas, e a criação de comunidades agrícolas prósperas.</a:t>
            </a:r>
          </a:p>
          <a:p>
            <a:endParaRPr lang="pt-BR" dirty="0"/>
          </a:p>
          <a:p>
            <a:r>
              <a:rPr lang="pt-BR" dirty="0"/>
              <a:t>A agricultura orgânica, também chamada de biológica, é um tipo de agricultura alternativa que tem por finalidade a oferta de produtos saudáveis, priorizando a qualidade do alimento.</a:t>
            </a:r>
          </a:p>
        </p:txBody>
      </p:sp>
    </p:spTree>
    <p:extLst>
      <p:ext uri="{BB962C8B-B14F-4D97-AF65-F5344CB8AC3E}">
        <p14:creationId xmlns:p14="http://schemas.microsoft.com/office/powerpoint/2010/main" val="247119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F5B3-0DC7-4D66-8432-38E039C8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Redes de transporte e de comunicação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4B3B-F2F4-4F75-97B0-2342E999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 redes de transporte (rodovias, ferrovias e hidrovias) e as redes de comunicação (sistemas de telefonia e internet) são fundamentais para a circulação de matérias-primas, mercadorias, pessoas etc. </a:t>
            </a:r>
          </a:p>
          <a:p>
            <a:endParaRPr lang="pt-BR" dirty="0"/>
          </a:p>
          <a:p>
            <a:r>
              <a:rPr lang="pt-BR" dirty="0">
                <a:hlinkClick r:id="rId2"/>
              </a:rPr>
              <a:t>https://www.youtube.com/watch?v=MXYquyXkg0c</a:t>
            </a:r>
            <a:r>
              <a:rPr lang="pt-BR" dirty="0"/>
              <a:t>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Atualmente novas vias de transporte e de comunicação têm sido implantadas no Brasil. </a:t>
            </a:r>
          </a:p>
          <a:p>
            <a:endParaRPr lang="pt-BR" dirty="0"/>
          </a:p>
          <a:p>
            <a:r>
              <a:rPr lang="pt-BR" dirty="0"/>
              <a:t>Centro-Oeste e Norte: a rede de transporte tem sido ampliada para escoar a produção. </a:t>
            </a:r>
          </a:p>
        </p:txBody>
      </p:sp>
    </p:spTree>
    <p:extLst>
      <p:ext uri="{BB962C8B-B14F-4D97-AF65-F5344CB8AC3E}">
        <p14:creationId xmlns:p14="http://schemas.microsoft.com/office/powerpoint/2010/main" val="148180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618C1-C841-4530-A07E-7F18C2996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EBF6-4B03-4647-93A1-713EC2C8E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rede de transporte e de comunicação do Brasil enfrenta desafios para atender às necessidades da população. </a:t>
            </a:r>
          </a:p>
          <a:p>
            <a:endParaRPr lang="pt-BR" dirty="0"/>
          </a:p>
          <a:p>
            <a:r>
              <a:rPr lang="pt-BR" dirty="0"/>
              <a:t>Meios de comunicação mais utilizados no Brasil: televisão, telefone, rádio e a internet. </a:t>
            </a:r>
          </a:p>
          <a:p>
            <a:endParaRPr lang="pt-BR" dirty="0"/>
          </a:p>
          <a:p>
            <a:r>
              <a:rPr lang="pt-BR" dirty="0"/>
              <a:t>O acesso aos meios de comunicação é bastante desigual entre as regiões. </a:t>
            </a:r>
          </a:p>
        </p:txBody>
      </p:sp>
    </p:spTree>
    <p:extLst>
      <p:ext uri="{BB962C8B-B14F-4D97-AF65-F5344CB8AC3E}">
        <p14:creationId xmlns:p14="http://schemas.microsoft.com/office/powerpoint/2010/main" val="427485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321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Unidade 3 – Brasil: integração do território</vt:lpstr>
      <vt:lpstr>O espaço rural brasileiro</vt:lpstr>
      <vt:lpstr>Movimentos sociais do campo</vt:lpstr>
      <vt:lpstr>Apresentação do PowerPoint</vt:lpstr>
      <vt:lpstr>Apresentação do PowerPoint</vt:lpstr>
      <vt:lpstr>Redes de transporte e de comunicação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3 – Brasil: integração do território</dc:title>
  <dc:creator>Kênia Souza</dc:creator>
  <cp:lastModifiedBy>Kênia Souza</cp:lastModifiedBy>
  <cp:revision>7</cp:revision>
  <dcterms:created xsi:type="dcterms:W3CDTF">2020-05-18T20:07:20Z</dcterms:created>
  <dcterms:modified xsi:type="dcterms:W3CDTF">2020-06-03T11:04:42Z</dcterms:modified>
</cp:coreProperties>
</file>