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32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3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12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32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85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7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01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95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4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07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1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7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62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86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4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29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4C8377-133B-4EA0-8CBF-4B981B01B4EF}" type="datetimeFigureOut">
              <a:rPr lang="pt-BR" smtClean="0"/>
              <a:t>04/06/2020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8ED185-3627-4958-A711-5C21AB2E1A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00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F4785-CAC4-4D49-8CF1-E68BA4730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0" y="159392"/>
            <a:ext cx="9144000" cy="1065402"/>
          </a:xfrm>
        </p:spPr>
        <p:txBody>
          <a:bodyPr>
            <a:normAutofit/>
          </a:bodyPr>
          <a:lstStyle/>
          <a:p>
            <a:r>
              <a:rPr lang="pt-BR" dirty="0"/>
              <a:t>ATIVIDADE 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B7E476-16C7-4CA1-8922-ED654EE2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88" y="1677798"/>
            <a:ext cx="8402223" cy="34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5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45014F67-5F65-4B06-803E-0544A3A43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47" y="796955"/>
            <a:ext cx="9597005" cy="5078384"/>
          </a:xfr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8FC1CED-44A5-4B67-A967-9B6FEB88FB9D}"/>
              </a:ext>
            </a:extLst>
          </p:cNvPr>
          <p:cNvCxnSpPr/>
          <p:nvPr/>
        </p:nvCxnSpPr>
        <p:spPr>
          <a:xfrm>
            <a:off x="6560191" y="3187817"/>
            <a:ext cx="16190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AF891F6-ABF3-4C62-9A8D-3AF2C7AC3A7A}"/>
              </a:ext>
            </a:extLst>
          </p:cNvPr>
          <p:cNvSpPr txBox="1"/>
          <p:nvPr/>
        </p:nvSpPr>
        <p:spPr>
          <a:xfrm>
            <a:off x="5729681" y="3363985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Possessivo – 1ª pessoa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B0DB007-7960-4B7C-BA40-162D5F729EB6}"/>
              </a:ext>
            </a:extLst>
          </p:cNvPr>
          <p:cNvCxnSpPr/>
          <p:nvPr/>
        </p:nvCxnSpPr>
        <p:spPr>
          <a:xfrm>
            <a:off x="5360565" y="4689446"/>
            <a:ext cx="42783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883C0F-1B5E-42B3-B1D3-65F04A4A8F04}"/>
              </a:ext>
            </a:extLst>
          </p:cNvPr>
          <p:cNvSpPr txBox="1"/>
          <p:nvPr/>
        </p:nvSpPr>
        <p:spPr>
          <a:xfrm>
            <a:off x="5494789" y="4832059"/>
            <a:ext cx="339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Pessoal do caso reto – 1ª pessoa</a:t>
            </a:r>
          </a:p>
        </p:txBody>
      </p:sp>
    </p:spTree>
    <p:extLst>
      <p:ext uri="{BB962C8B-B14F-4D97-AF65-F5344CB8AC3E}">
        <p14:creationId xmlns:p14="http://schemas.microsoft.com/office/powerpoint/2010/main" val="89999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E94DBB0-B335-4E8E-AA1D-86D4212AE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099" y="956345"/>
            <a:ext cx="8249801" cy="4627084"/>
          </a:xfr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D7188D3-0EE9-46C8-95B9-D5BE15859571}"/>
              </a:ext>
            </a:extLst>
          </p:cNvPr>
          <p:cNvCxnSpPr/>
          <p:nvPr/>
        </p:nvCxnSpPr>
        <p:spPr>
          <a:xfrm>
            <a:off x="4530055" y="4966283"/>
            <a:ext cx="31878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FCA38113-096A-4BEA-9DFA-DE49FDCCAF29}"/>
              </a:ext>
            </a:extLst>
          </p:cNvPr>
          <p:cNvSpPr txBox="1"/>
          <p:nvPr/>
        </p:nvSpPr>
        <p:spPr>
          <a:xfrm>
            <a:off x="3212983" y="5721292"/>
            <a:ext cx="301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Possessivo – 3ª pessoa</a:t>
            </a:r>
          </a:p>
        </p:txBody>
      </p:sp>
    </p:spTree>
    <p:extLst>
      <p:ext uri="{BB962C8B-B14F-4D97-AF65-F5344CB8AC3E}">
        <p14:creationId xmlns:p14="http://schemas.microsoft.com/office/powerpoint/2010/main" val="298839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53D4051-639F-4B4E-BB57-B367EFBB7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70" y="805343"/>
            <a:ext cx="7894041" cy="5251508"/>
          </a:xfr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4EC8A67-41DD-48D5-A554-0F4CC27F24F6}"/>
              </a:ext>
            </a:extLst>
          </p:cNvPr>
          <p:cNvCxnSpPr/>
          <p:nvPr/>
        </p:nvCxnSpPr>
        <p:spPr>
          <a:xfrm>
            <a:off x="6652470" y="5679347"/>
            <a:ext cx="4446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B798E4-C0CD-44EE-B712-F1D265C9A2B8}"/>
              </a:ext>
            </a:extLst>
          </p:cNvPr>
          <p:cNvSpPr txBox="1"/>
          <p:nvPr/>
        </p:nvSpPr>
        <p:spPr>
          <a:xfrm>
            <a:off x="6459523" y="5780015"/>
            <a:ext cx="284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Possessivo – 3ª pessoa</a:t>
            </a:r>
          </a:p>
        </p:txBody>
      </p:sp>
    </p:spTree>
    <p:extLst>
      <p:ext uri="{BB962C8B-B14F-4D97-AF65-F5344CB8AC3E}">
        <p14:creationId xmlns:p14="http://schemas.microsoft.com/office/powerpoint/2010/main" val="361032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BEA399-A5F5-4737-9F17-E532B9A0D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6" y="1149291"/>
            <a:ext cx="8430936" cy="3375949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D9B4CB6-A792-462C-94E4-03714C053CAD}"/>
              </a:ext>
            </a:extLst>
          </p:cNvPr>
          <p:cNvSpPr txBox="1"/>
          <p:nvPr/>
        </p:nvSpPr>
        <p:spPr>
          <a:xfrm>
            <a:off x="1862356" y="4941116"/>
            <a:ext cx="658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quadrinho – você – pessoal de tratamento – 2ª pessoa</a:t>
            </a:r>
          </a:p>
          <a:p>
            <a:r>
              <a:rPr lang="pt-BR" dirty="0"/>
              <a:t>2º quadrinho – aquilo – demonstrativo – 3ª pessoa</a:t>
            </a:r>
          </a:p>
        </p:txBody>
      </p:sp>
    </p:spTree>
    <p:extLst>
      <p:ext uri="{BB962C8B-B14F-4D97-AF65-F5344CB8AC3E}">
        <p14:creationId xmlns:p14="http://schemas.microsoft.com/office/powerpoint/2010/main" val="3661056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TM02900743[[fn=Sisal]]</Template>
  <TotalTime>298</TotalTime>
  <Words>41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Orgânico</vt:lpstr>
      <vt:lpstr>ATIVIDADE 3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 3</dc:title>
  <dc:creator>CHRISTINA</dc:creator>
  <cp:lastModifiedBy>CHRISTINA</cp:lastModifiedBy>
  <cp:revision>5</cp:revision>
  <dcterms:created xsi:type="dcterms:W3CDTF">2020-06-04T00:52:20Z</dcterms:created>
  <dcterms:modified xsi:type="dcterms:W3CDTF">2020-06-04T14:23:13Z</dcterms:modified>
</cp:coreProperties>
</file>