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20043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3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27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10440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2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13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51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20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784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025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E45391D-A741-4A99-9956-DA9A6A2E1EAC}" type="datetimeFigureOut">
              <a:rPr lang="pt-BR" smtClean="0"/>
              <a:t>05/06/2020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DF44DD-96DA-4D29-8817-C1F3BDB696A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66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AA625-076C-4B0F-8648-3962AB58B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3196"/>
            <a:ext cx="9144000" cy="678445"/>
          </a:xfrm>
        </p:spPr>
        <p:txBody>
          <a:bodyPr>
            <a:normAutofit fontScale="90000"/>
          </a:bodyPr>
          <a:lstStyle/>
          <a:p>
            <a:r>
              <a:rPr lang="pt-BR" dirty="0"/>
              <a:t>         ATIVIDADE 3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9CF411F-D6A3-4D69-9F1A-EA74F59BB6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425" y="1231642"/>
            <a:ext cx="8154538" cy="382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5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9F691-EF6B-4E9D-8D7A-2DF799E7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6349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LIVRO – PÁGINA 132</a:t>
            </a: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52FBFB20-2165-449A-AD81-E3AA1524D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695" y="1304488"/>
            <a:ext cx="5327009" cy="5553512"/>
          </a:xfrm>
        </p:spPr>
      </p:pic>
    </p:spTree>
    <p:extLst>
      <p:ext uri="{BB962C8B-B14F-4D97-AF65-F5344CB8AC3E}">
        <p14:creationId xmlns:p14="http://schemas.microsoft.com/office/powerpoint/2010/main" val="266516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30D83C-9B8D-4C96-A7B6-99B3F06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7930" y="685800"/>
            <a:ext cx="2994869" cy="1485900"/>
          </a:xfrm>
        </p:spPr>
        <p:txBody>
          <a:bodyPr/>
          <a:lstStyle/>
          <a:p>
            <a:r>
              <a:rPr lang="pt-BR" dirty="0"/>
              <a:t>Página 133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3F8C7CA-B2C3-439F-8842-C55DFBF6F5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46" y="268448"/>
            <a:ext cx="6929306" cy="6434356"/>
          </a:xfrm>
        </p:spPr>
      </p:pic>
    </p:spTree>
    <p:extLst>
      <p:ext uri="{BB962C8B-B14F-4D97-AF65-F5344CB8AC3E}">
        <p14:creationId xmlns:p14="http://schemas.microsoft.com/office/powerpoint/2010/main" val="143698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Espaço Reservado para Conteúdo 12">
            <a:extLst>
              <a:ext uri="{FF2B5EF4-FFF2-40B4-BE49-F238E27FC236}">
                <a16:creationId xmlns:a16="http://schemas.microsoft.com/office/drawing/2014/main" id="{C98113BA-9959-4629-8E51-DDF3C86DA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20" y="91846"/>
            <a:ext cx="5436196" cy="5431759"/>
          </a:xfr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170AE64C-EFA7-4C98-A9F9-5E8507BAAD78}"/>
              </a:ext>
            </a:extLst>
          </p:cNvPr>
          <p:cNvSpPr txBox="1"/>
          <p:nvPr/>
        </p:nvSpPr>
        <p:spPr>
          <a:xfrm>
            <a:off x="6174297" y="567707"/>
            <a:ext cx="601770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EXEMPLOS:</a:t>
            </a:r>
          </a:p>
          <a:p>
            <a:endParaRPr lang="pt-BR" sz="1400" dirty="0"/>
          </a:p>
          <a:p>
            <a:pPr marL="342900" indent="-342900" algn="just">
              <a:buAutoNum type="arabicPeriod"/>
            </a:pPr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 sentará bem aqui. / Ele sentará à direita.</a:t>
            </a: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lugar</a:t>
            </a:r>
          </a:p>
          <a:p>
            <a:pPr algn="just"/>
            <a:endParaRPr lang="pt-B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2.Amanhã nos encontraremos novamente.</a:t>
            </a:r>
          </a:p>
          <a:p>
            <a:pPr algn="just"/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Tempo                                              modo</a:t>
            </a:r>
          </a:p>
          <a:p>
            <a:pPr marL="342900" indent="-342900" algn="just">
              <a:buAutoNum type="arabicPeriod"/>
            </a:pPr>
            <a:endParaRPr lang="pt-B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3.Realmente ele concluiu sua tarefa.</a:t>
            </a:r>
          </a:p>
          <a:p>
            <a:pPr algn="just"/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afirmação</a:t>
            </a: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Ele estava bem feliz ontem.</a:t>
            </a:r>
          </a:p>
          <a:p>
            <a:pPr marL="342900" indent="-342900" algn="just">
              <a:buAutoNum type="arabicPeriod"/>
            </a:pPr>
            <a:endParaRPr lang="pt-B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intensidade      tempo</a:t>
            </a: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O menino se sentiu mal durante o jogo.</a:t>
            </a: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modo</a:t>
            </a:r>
          </a:p>
          <a:p>
            <a:pPr marL="342900" indent="-342900" algn="just">
              <a:buAutoNum type="arabicPeriod"/>
            </a:pPr>
            <a:endParaRPr lang="pt-B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6.Jamais te decepcionaria.</a:t>
            </a:r>
          </a:p>
          <a:p>
            <a:pPr algn="just"/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Negação / tempo</a:t>
            </a:r>
          </a:p>
          <a:p>
            <a:pPr algn="just"/>
            <a:r>
              <a:rPr lang="pt-BR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7.Provavelmente nós teremos que viajar.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B88FAD33-1CF3-4299-8825-47B02D9FA661}"/>
              </a:ext>
            </a:extLst>
          </p:cNvPr>
          <p:cNvCxnSpPr/>
          <p:nvPr/>
        </p:nvCxnSpPr>
        <p:spPr>
          <a:xfrm>
            <a:off x="8611912" y="1399707"/>
            <a:ext cx="57045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6485216E-CA8C-4BF1-9375-BEAFBF943479}"/>
              </a:ext>
            </a:extLst>
          </p:cNvPr>
          <p:cNvCxnSpPr/>
          <p:nvPr/>
        </p:nvCxnSpPr>
        <p:spPr>
          <a:xfrm>
            <a:off x="10846965" y="1468073"/>
            <a:ext cx="1057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A9202D-CF61-4E60-B6D8-FD25EE3D15D1}"/>
              </a:ext>
            </a:extLst>
          </p:cNvPr>
          <p:cNvSpPr txBox="1"/>
          <p:nvPr/>
        </p:nvSpPr>
        <p:spPr>
          <a:xfrm>
            <a:off x="10239478" y="1468073"/>
            <a:ext cx="1952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Locução adverbial</a:t>
            </a:r>
          </a:p>
          <a:p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5C6241B-49EB-430D-8082-6174DA245A34}"/>
              </a:ext>
            </a:extLst>
          </p:cNvPr>
          <p:cNvCxnSpPr/>
          <p:nvPr/>
        </p:nvCxnSpPr>
        <p:spPr>
          <a:xfrm>
            <a:off x="6434983" y="2315910"/>
            <a:ext cx="105113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EE35C8E1-6742-463D-A217-11D2C24A9431}"/>
              </a:ext>
            </a:extLst>
          </p:cNvPr>
          <p:cNvCxnSpPr/>
          <p:nvPr/>
        </p:nvCxnSpPr>
        <p:spPr>
          <a:xfrm>
            <a:off x="9981488" y="2315910"/>
            <a:ext cx="139398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44AB5CCB-2912-4D36-A946-2A4CBD2A8EEA}"/>
              </a:ext>
            </a:extLst>
          </p:cNvPr>
          <p:cNvCxnSpPr/>
          <p:nvPr/>
        </p:nvCxnSpPr>
        <p:spPr>
          <a:xfrm>
            <a:off x="6358071" y="3247402"/>
            <a:ext cx="137587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36EE8FD3-4B98-479F-9C9A-4FB44A5D96FF}"/>
              </a:ext>
            </a:extLst>
          </p:cNvPr>
          <p:cNvCxnSpPr/>
          <p:nvPr/>
        </p:nvCxnSpPr>
        <p:spPr>
          <a:xfrm>
            <a:off x="7836493" y="3888336"/>
            <a:ext cx="54693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372D4644-8739-46B6-87D4-AD401BB77121}"/>
              </a:ext>
            </a:extLst>
          </p:cNvPr>
          <p:cNvCxnSpPr/>
          <p:nvPr/>
        </p:nvCxnSpPr>
        <p:spPr>
          <a:xfrm>
            <a:off x="9007267" y="3888336"/>
            <a:ext cx="86312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43C832E3-2474-4A49-A68A-DE92B3AA90E2}"/>
              </a:ext>
            </a:extLst>
          </p:cNvPr>
          <p:cNvCxnSpPr/>
          <p:nvPr/>
        </p:nvCxnSpPr>
        <p:spPr>
          <a:xfrm>
            <a:off x="8897138" y="4777100"/>
            <a:ext cx="53811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7375DCC5-95B2-48DD-9CE5-E0058068E3AF}"/>
              </a:ext>
            </a:extLst>
          </p:cNvPr>
          <p:cNvCxnSpPr/>
          <p:nvPr/>
        </p:nvCxnSpPr>
        <p:spPr>
          <a:xfrm>
            <a:off x="6494804" y="5700045"/>
            <a:ext cx="8118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CC7E6F07-D722-45BC-9B56-E5D7F8F4AE8B}"/>
              </a:ext>
            </a:extLst>
          </p:cNvPr>
          <p:cNvCxnSpPr/>
          <p:nvPr/>
        </p:nvCxnSpPr>
        <p:spPr>
          <a:xfrm>
            <a:off x="6494804" y="6306796"/>
            <a:ext cx="176897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DE5D98A-E652-4410-8924-B67C6ED5D5DD}"/>
              </a:ext>
            </a:extLst>
          </p:cNvPr>
          <p:cNvSpPr txBox="1"/>
          <p:nvPr/>
        </p:nvSpPr>
        <p:spPr>
          <a:xfrm>
            <a:off x="6494804" y="6477712"/>
            <a:ext cx="18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dúvida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90E4EBA1-1A6A-4946-AEC5-A8B6F6C171E3}"/>
              </a:ext>
            </a:extLst>
          </p:cNvPr>
          <p:cNvSpPr txBox="1"/>
          <p:nvPr/>
        </p:nvSpPr>
        <p:spPr>
          <a:xfrm>
            <a:off x="1100083" y="5523605"/>
            <a:ext cx="4597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EXERCÍCIO:</a:t>
            </a:r>
          </a:p>
          <a:p>
            <a:r>
              <a:rPr lang="pt-BR" sz="1400" dirty="0"/>
              <a:t>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400" b="1" dirty="0">
                <a:solidFill>
                  <a:schemeClr val="accent6">
                    <a:lumMod val="75000"/>
                  </a:schemeClr>
                </a:solidFill>
              </a:rPr>
              <a:t>Reescreva as frases ao lado, substituindo o termo sublinhado por outro de mesma circunstância.</a:t>
            </a:r>
          </a:p>
        </p:txBody>
      </p:sp>
    </p:spTree>
    <p:extLst>
      <p:ext uri="{BB962C8B-B14F-4D97-AF65-F5344CB8AC3E}">
        <p14:creationId xmlns:p14="http://schemas.microsoft.com/office/powerpoint/2010/main" val="244604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555E4F2A-44AC-4BAD-B5B9-83EB7704D2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52819" y="374471"/>
            <a:ext cx="1072924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Como uma forma de exercício gramatical, podemos transformar locuções adverbiais em advérbios: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Tratou-me 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 respeito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(= 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</a:rPr>
              <a:t>respeitosamente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                    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-mente = sufixo formador de advérbio</a:t>
            </a:r>
            <a:b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Ele entrou 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 repente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(= 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</a:rPr>
              <a:t>repentinamente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Maria falou 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 calma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(= 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</a:rPr>
              <a:t>calmamente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b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Paulo joga futebol </a:t>
            </a: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todos os dias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(= 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</a:rPr>
              <a:t>diariamente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44BA0E5-3947-4ECA-8C55-1A0482F0F203}"/>
              </a:ext>
            </a:extLst>
          </p:cNvPr>
          <p:cNvSpPr txBox="1"/>
          <p:nvPr/>
        </p:nvSpPr>
        <p:spPr>
          <a:xfrm>
            <a:off x="3933038" y="4764297"/>
            <a:ext cx="720614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Agiu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com rancor </a:t>
            </a:r>
            <a:r>
              <a:rPr lang="pt-BR" sz="2400" dirty="0"/>
              <a:t>diante das respostas da amiga.</a:t>
            </a:r>
          </a:p>
          <a:p>
            <a:r>
              <a:rPr lang="pt-BR" sz="2400" dirty="0"/>
              <a:t>     </a:t>
            </a:r>
            <a:r>
              <a:rPr lang="pt-BR" sz="2400" dirty="0">
                <a:highlight>
                  <a:srgbClr val="FFFF00"/>
                </a:highlight>
              </a:rPr>
              <a:t>rancorosamente</a:t>
            </a:r>
          </a:p>
          <a:p>
            <a:r>
              <a:rPr lang="pt-BR" sz="2400" dirty="0"/>
              <a:t>Falava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com pressa </a:t>
            </a:r>
            <a:r>
              <a:rPr lang="pt-BR" sz="2400" dirty="0"/>
              <a:t>por causa do horário de sua aula.</a:t>
            </a:r>
          </a:p>
          <a:p>
            <a:r>
              <a:rPr lang="pt-BR" sz="2400" dirty="0"/>
              <a:t>        </a:t>
            </a:r>
            <a:r>
              <a:rPr lang="pt-BR" sz="2400" dirty="0">
                <a:highlight>
                  <a:srgbClr val="FFFF00"/>
                </a:highlight>
              </a:rPr>
              <a:t>apressadamente</a:t>
            </a:r>
          </a:p>
          <a:p>
            <a:r>
              <a:rPr lang="pt-BR" sz="2400" dirty="0"/>
              <a:t>Chegou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em silêncio </a:t>
            </a:r>
            <a:r>
              <a:rPr lang="pt-BR" sz="2400" dirty="0"/>
              <a:t>na porta da casa.</a:t>
            </a:r>
          </a:p>
          <a:p>
            <a:r>
              <a:rPr lang="pt-BR" dirty="0"/>
              <a:t>                  </a:t>
            </a:r>
            <a:r>
              <a:rPr lang="pt-BR" dirty="0">
                <a:highlight>
                  <a:srgbClr val="FFFF00"/>
                </a:highlight>
              </a:rPr>
              <a:t>silenciosamente</a:t>
            </a:r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03AB4FD4-AD11-46E9-97E5-E783F7FD7DB1}"/>
              </a:ext>
            </a:extLst>
          </p:cNvPr>
          <p:cNvSpPr/>
          <p:nvPr/>
        </p:nvSpPr>
        <p:spPr>
          <a:xfrm>
            <a:off x="1132514" y="5469622"/>
            <a:ext cx="2273416" cy="80534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12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62E-5771-48C3-8BD7-F993310DE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750" y="685800"/>
            <a:ext cx="5184397" cy="1990288"/>
          </a:xfrm>
        </p:spPr>
        <p:txBody>
          <a:bodyPr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Ø"/>
            </a:pPr>
            <a:r>
              <a:rPr lang="pt-BR" sz="3200" dirty="0"/>
              <a:t>LEIA O TEXTO  E DESTAQUE OS ADVÉRBIOS E LOCUÇÕES ADVERBIAIS:</a:t>
            </a: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E5896084-8D35-48E5-839F-801F4D466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460" y="190150"/>
            <a:ext cx="5433386" cy="6445542"/>
          </a:xfrm>
        </p:spPr>
      </p:pic>
    </p:spTree>
    <p:extLst>
      <p:ext uri="{BB962C8B-B14F-4D97-AF65-F5344CB8AC3E}">
        <p14:creationId xmlns:p14="http://schemas.microsoft.com/office/powerpoint/2010/main" val="145525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CF265-D1EA-4395-9207-584313461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4552"/>
          </a:xfrm>
        </p:spPr>
        <p:txBody>
          <a:bodyPr/>
          <a:lstStyle/>
          <a:p>
            <a:r>
              <a:rPr lang="pt-BR" dirty="0"/>
              <a:t>Vamos analisar?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435998E3-B8BC-4E1C-A55C-2F292E1D3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1807" y="1560351"/>
            <a:ext cx="6116026" cy="483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3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D43C8-B100-4717-9380-CA2314874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29936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35034E4A-A2D3-480A-81AF-6567B0D47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419" y="1312877"/>
            <a:ext cx="5649164" cy="5113090"/>
          </a:xfrm>
        </p:spPr>
      </p:pic>
    </p:spTree>
    <p:extLst>
      <p:ext uri="{BB962C8B-B14F-4D97-AF65-F5344CB8AC3E}">
        <p14:creationId xmlns:p14="http://schemas.microsoft.com/office/powerpoint/2010/main" val="712067427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Cortar</Template>
  <TotalTime>153</TotalTime>
  <Words>209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Wingdings</vt:lpstr>
      <vt:lpstr>Cortar</vt:lpstr>
      <vt:lpstr>         ATIVIDADE 3</vt:lpstr>
      <vt:lpstr>LIVRO – PÁGINA 132</vt:lpstr>
      <vt:lpstr>Página 133</vt:lpstr>
      <vt:lpstr>Apresentação do PowerPoint</vt:lpstr>
      <vt:lpstr>Apresentação do PowerPoint</vt:lpstr>
      <vt:lpstr>LEIA O TEXTO  E DESTAQUE OS ADVÉRBIOS E LOCUÇÕES ADVERBIAIS:</vt:lpstr>
      <vt:lpstr>Vamos analisar?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ATIVIDADE 3</dc:title>
  <dc:creator>CHRISTINA</dc:creator>
  <cp:lastModifiedBy>CHRISTINA</cp:lastModifiedBy>
  <cp:revision>14</cp:revision>
  <dcterms:created xsi:type="dcterms:W3CDTF">2020-06-04T01:54:20Z</dcterms:created>
  <dcterms:modified xsi:type="dcterms:W3CDTF">2020-06-05T13:07:22Z</dcterms:modified>
</cp:coreProperties>
</file>