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1" r:id="rId3"/>
    <p:sldId id="260" r:id="rId4"/>
    <p:sldId id="264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7A137-2303-4C80-B1CE-B9AA3A502523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CE59-3B63-4731-9C89-B076D2997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2845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7A137-2303-4C80-B1CE-B9AA3A502523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CE59-3B63-4731-9C89-B076D2997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841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7A137-2303-4C80-B1CE-B9AA3A502523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CE59-3B63-4731-9C89-B076D2997E8B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670460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7A137-2303-4C80-B1CE-B9AA3A502523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CE59-3B63-4731-9C89-B076D2997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035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7A137-2303-4C80-B1CE-B9AA3A502523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CE59-3B63-4731-9C89-B076D2997E8B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7352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7A137-2303-4C80-B1CE-B9AA3A502523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CE59-3B63-4731-9C89-B076D2997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31264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7A137-2303-4C80-B1CE-B9AA3A502523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CE59-3B63-4731-9C89-B076D2997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62775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7A137-2303-4C80-B1CE-B9AA3A502523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CE59-3B63-4731-9C89-B076D2997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486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7A137-2303-4C80-B1CE-B9AA3A502523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CE59-3B63-4731-9C89-B076D2997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9033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7A137-2303-4C80-B1CE-B9AA3A502523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CE59-3B63-4731-9C89-B076D2997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9672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7A137-2303-4C80-B1CE-B9AA3A502523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CE59-3B63-4731-9C89-B076D2997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8775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7A137-2303-4C80-B1CE-B9AA3A502523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CE59-3B63-4731-9C89-B076D2997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4587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7A137-2303-4C80-B1CE-B9AA3A502523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CE59-3B63-4731-9C89-B076D2997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7715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7A137-2303-4C80-B1CE-B9AA3A502523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CE59-3B63-4731-9C89-B076D2997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0162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7A137-2303-4C80-B1CE-B9AA3A502523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CE59-3B63-4731-9C89-B076D2997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8857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7A137-2303-4C80-B1CE-B9AA3A502523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6CE59-3B63-4731-9C89-B076D2997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9499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7A137-2303-4C80-B1CE-B9AA3A502523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0A6CE59-3B63-4731-9C89-B076D2997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5689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E1D62E-5771-48C3-8BD7-F993310DE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3110" y="685800"/>
            <a:ext cx="5338079" cy="2225180"/>
          </a:xfrm>
        </p:spPr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pt-BR" sz="3200" dirty="0">
                <a:solidFill>
                  <a:schemeClr val="tx1"/>
                </a:solidFill>
              </a:rPr>
              <a:t>LEIA O TEXTO  E DESTAQUE OS ADVÉRBIOS E LOCUÇÕES ADVERBIAIS</a:t>
            </a:r>
            <a:r>
              <a:rPr lang="pt-BR" sz="3200" dirty="0"/>
              <a:t>:</a:t>
            </a:r>
          </a:p>
        </p:txBody>
      </p:sp>
      <p:pic>
        <p:nvPicPr>
          <p:cNvPr id="7" name="Espaço Reservado para Conteúdo 6">
            <a:extLst>
              <a:ext uri="{FF2B5EF4-FFF2-40B4-BE49-F238E27FC236}">
                <a16:creationId xmlns:a16="http://schemas.microsoft.com/office/drawing/2014/main" id="{E5896084-8D35-48E5-839F-801F4D4668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724" y="147506"/>
            <a:ext cx="5433386" cy="6445542"/>
          </a:xfr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22B31CFF-B41D-454B-9FD7-7038D58EEED2}"/>
              </a:ext>
            </a:extLst>
          </p:cNvPr>
          <p:cNvSpPr txBox="1"/>
          <p:nvPr/>
        </p:nvSpPr>
        <p:spPr>
          <a:xfrm>
            <a:off x="7306811" y="2810312"/>
            <a:ext cx="44964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pt-BR" dirty="0"/>
              <a:t>LUGAR =</a:t>
            </a:r>
            <a:r>
              <a:rPr lang="pt-BR" dirty="0">
                <a:solidFill>
                  <a:srgbClr val="FF0000"/>
                </a:solidFill>
              </a:rPr>
              <a:t> LÁ, DENTRO</a:t>
            </a:r>
            <a:endParaRPr lang="pt-BR" dirty="0"/>
          </a:p>
          <a:p>
            <a:pPr marL="342900" indent="-342900">
              <a:buAutoNum type="arabicPeriod"/>
            </a:pPr>
            <a:r>
              <a:rPr lang="pt-BR" dirty="0"/>
              <a:t>AFIRMAÇÃO =</a:t>
            </a:r>
            <a:r>
              <a:rPr lang="pt-BR" dirty="0">
                <a:solidFill>
                  <a:srgbClr val="FF0000"/>
                </a:solidFill>
              </a:rPr>
              <a:t> CERTAMENTE</a:t>
            </a:r>
            <a:endParaRPr lang="pt-BR" dirty="0"/>
          </a:p>
          <a:p>
            <a:pPr marL="342900" indent="-342900">
              <a:buAutoNum type="arabicPeriod"/>
            </a:pPr>
            <a:r>
              <a:rPr lang="pt-BR" dirty="0"/>
              <a:t>INTENSIDADE = </a:t>
            </a:r>
            <a:r>
              <a:rPr lang="pt-BR" dirty="0">
                <a:solidFill>
                  <a:srgbClr val="FF0000"/>
                </a:solidFill>
              </a:rPr>
              <a:t>BEM, MUITO, MAIS</a:t>
            </a:r>
          </a:p>
          <a:p>
            <a:pPr marL="342900" indent="-342900">
              <a:buAutoNum type="arabicPeriod"/>
            </a:pPr>
            <a:r>
              <a:rPr lang="pt-BR" dirty="0"/>
              <a:t>TEMPO = </a:t>
            </a:r>
            <a:r>
              <a:rPr lang="pt-BR" dirty="0">
                <a:solidFill>
                  <a:srgbClr val="FF0000"/>
                </a:solidFill>
              </a:rPr>
              <a:t>LOGO, ANTES, HOJE</a:t>
            </a:r>
            <a:endParaRPr lang="pt-BR" dirty="0"/>
          </a:p>
          <a:p>
            <a:pPr marL="342900" indent="-342900">
              <a:buAutoNum type="arabicPeriod"/>
            </a:pPr>
            <a:r>
              <a:rPr lang="pt-BR" dirty="0"/>
              <a:t> MODO = </a:t>
            </a:r>
            <a:r>
              <a:rPr lang="pt-BR" dirty="0">
                <a:solidFill>
                  <a:srgbClr val="FF0000"/>
                </a:solidFill>
              </a:rPr>
              <a:t>DEPRESSA</a:t>
            </a:r>
          </a:p>
          <a:p>
            <a:pPr marL="342900" indent="-342900">
              <a:buAutoNum type="arabicPeriod"/>
            </a:pPr>
            <a:r>
              <a:rPr lang="pt-BR" dirty="0"/>
              <a:t>DÚVIDA =</a:t>
            </a:r>
            <a:r>
              <a:rPr lang="pt-BR" dirty="0">
                <a:solidFill>
                  <a:srgbClr val="FF0000"/>
                </a:solidFill>
              </a:rPr>
              <a:t>TALVEZ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55256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DCF265-D1EA-4395-9207-584313461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74552"/>
          </a:xfrm>
        </p:spPr>
        <p:txBody>
          <a:bodyPr/>
          <a:lstStyle/>
          <a:p>
            <a:r>
              <a:rPr lang="pt-BR" dirty="0"/>
              <a:t>Vamos analisar?</a:t>
            </a:r>
          </a:p>
        </p:txBody>
      </p:sp>
      <p:pic>
        <p:nvPicPr>
          <p:cNvPr id="8" name="Espaço Reservado para Conteúdo 7">
            <a:extLst>
              <a:ext uri="{FF2B5EF4-FFF2-40B4-BE49-F238E27FC236}">
                <a16:creationId xmlns:a16="http://schemas.microsoft.com/office/drawing/2014/main" id="{435998E3-B8BC-4E1C-A55C-2F292E1D36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1789" y="1493239"/>
            <a:ext cx="6116026" cy="4832059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F01BCA89-89F7-40D9-B229-FB4A36AD4500}"/>
              </a:ext>
            </a:extLst>
          </p:cNvPr>
          <p:cNvSpPr txBox="1"/>
          <p:nvPr/>
        </p:nvSpPr>
        <p:spPr>
          <a:xfrm>
            <a:off x="6887815" y="1560352"/>
            <a:ext cx="29273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UcParenR"/>
            </a:pPr>
            <a:r>
              <a:rPr lang="pt-BR" dirty="0"/>
              <a:t>SEMPRE</a:t>
            </a:r>
          </a:p>
          <a:p>
            <a:pPr marL="342900" indent="-342900">
              <a:buAutoNum type="alphaUcParenR"/>
            </a:pPr>
            <a:r>
              <a:rPr lang="pt-BR" dirty="0"/>
              <a:t>ONTEM</a:t>
            </a:r>
          </a:p>
          <a:p>
            <a:pPr marL="342900" indent="-342900">
              <a:buAutoNum type="alphaUcParenR"/>
            </a:pPr>
            <a:r>
              <a:rPr lang="pt-BR" dirty="0"/>
              <a:t>DEPOIS</a:t>
            </a:r>
          </a:p>
          <a:p>
            <a:pPr marL="342900" indent="-342900">
              <a:buAutoNum type="alphaUcParenR"/>
            </a:pPr>
            <a:r>
              <a:rPr lang="pt-BR" dirty="0"/>
              <a:t>MAL</a:t>
            </a:r>
          </a:p>
          <a:p>
            <a:pPr marL="342900" indent="-342900">
              <a:buAutoNum type="alphaUcParenR"/>
            </a:pPr>
            <a:r>
              <a:rPr lang="pt-BR" dirty="0"/>
              <a:t>AQUI</a:t>
            </a:r>
          </a:p>
          <a:p>
            <a:pPr marL="342900" indent="-342900">
              <a:buAutoNum type="alphaUcParenR"/>
            </a:pPr>
            <a:r>
              <a:rPr lang="pt-BR" dirty="0"/>
              <a:t>LONGE</a:t>
            </a:r>
          </a:p>
          <a:p>
            <a:pPr marL="342900" indent="-342900">
              <a:buAutoNum type="alphaUcParenR"/>
            </a:pPr>
            <a:r>
              <a:rPr lang="pt-BR" dirty="0"/>
              <a:t>REALMENTE</a:t>
            </a:r>
          </a:p>
          <a:p>
            <a:pPr marL="342900" indent="-342900">
              <a:buAutoNum type="alphaUcParenR"/>
            </a:pPr>
            <a:r>
              <a:rPr lang="pt-BR" dirty="0"/>
              <a:t>PROVAVELMENTE</a:t>
            </a:r>
          </a:p>
          <a:p>
            <a:pPr marL="342900" indent="-342900">
              <a:buAutoNum type="alphaUcParenR"/>
            </a:pPr>
            <a:r>
              <a:rPr lang="pt-BR" dirty="0"/>
              <a:t>POUCO</a:t>
            </a:r>
          </a:p>
        </p:txBody>
      </p:sp>
    </p:spTree>
    <p:extLst>
      <p:ext uri="{BB962C8B-B14F-4D97-AF65-F5344CB8AC3E}">
        <p14:creationId xmlns:p14="http://schemas.microsoft.com/office/powerpoint/2010/main" val="516238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35034E4A-A2D3-480A-81AF-6567B0D47A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233" y="0"/>
            <a:ext cx="5649164" cy="5113090"/>
          </a:xfr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CF1D8D06-7B5E-438A-93C1-6477A3182030}"/>
              </a:ext>
            </a:extLst>
          </p:cNvPr>
          <p:cNvSpPr txBox="1"/>
          <p:nvPr/>
        </p:nvSpPr>
        <p:spPr>
          <a:xfrm>
            <a:off x="6920916" y="1937857"/>
            <a:ext cx="453285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A) FREQUENTEMENTE</a:t>
            </a:r>
          </a:p>
          <a:p>
            <a:r>
              <a:rPr lang="pt-BR" dirty="0"/>
              <a:t>B)NERVOSAMENTE</a:t>
            </a:r>
          </a:p>
          <a:p>
            <a:r>
              <a:rPr lang="pt-BR" dirty="0"/>
              <a:t>C) SILENCIOSAMENTE</a:t>
            </a:r>
          </a:p>
          <a:p>
            <a:r>
              <a:rPr lang="pt-BR" dirty="0"/>
              <a:t>D) CORRETAMENTE</a:t>
            </a:r>
          </a:p>
          <a:p>
            <a:r>
              <a:rPr lang="pt-BR" dirty="0"/>
              <a:t>E) RAPIDAMENTE</a:t>
            </a:r>
          </a:p>
          <a:p>
            <a:r>
              <a:rPr lang="pt-BR" dirty="0"/>
              <a:t>F) CALMAMENTE</a:t>
            </a:r>
          </a:p>
          <a:p>
            <a:r>
              <a:rPr lang="pt-BR" dirty="0"/>
              <a:t>G) FORTEMENTE</a:t>
            </a:r>
          </a:p>
          <a:p>
            <a:r>
              <a:rPr lang="pt-BR" dirty="0"/>
              <a:t>H) TRANQUILAMENTE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9638A0A-607D-4F94-BD25-CA23DA85D340}"/>
              </a:ext>
            </a:extLst>
          </p:cNvPr>
          <p:cNvSpPr txBox="1"/>
          <p:nvPr/>
        </p:nvSpPr>
        <p:spPr>
          <a:xfrm>
            <a:off x="922789" y="5343787"/>
            <a:ext cx="58303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highlight>
                  <a:srgbClr val="FFFF00"/>
                </a:highlight>
              </a:rPr>
              <a:t>Atividade – 18/06</a:t>
            </a:r>
          </a:p>
          <a:p>
            <a:r>
              <a:rPr lang="pt-BR" sz="2400" dirty="0">
                <a:highlight>
                  <a:srgbClr val="FFFF00"/>
                </a:highlight>
              </a:rPr>
              <a:t>Livro – pág. 132</a:t>
            </a:r>
          </a:p>
          <a:p>
            <a:r>
              <a:rPr lang="pt-BR" sz="2400" dirty="0">
                <a:highlight>
                  <a:srgbClr val="FFFF00"/>
                </a:highlight>
              </a:rPr>
              <a:t>            pág. 136, 137, 138</a:t>
            </a:r>
          </a:p>
        </p:txBody>
      </p:sp>
    </p:spTree>
    <p:extLst>
      <p:ext uri="{BB962C8B-B14F-4D97-AF65-F5344CB8AC3E}">
        <p14:creationId xmlns:p14="http://schemas.microsoft.com/office/powerpoint/2010/main" val="712067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832A2E9-D6FF-428C-9A77-BE1B3C856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064" y="914400"/>
            <a:ext cx="10259736" cy="4953000"/>
          </a:xfrm>
        </p:spPr>
        <p:txBody>
          <a:bodyPr>
            <a:normAutofit/>
          </a:bodyPr>
          <a:lstStyle/>
          <a:p>
            <a:r>
              <a:rPr lang="pt-BR" sz="2800" dirty="0"/>
              <a:t>ANALISE AS FRASES ABAIXO:</a:t>
            </a:r>
          </a:p>
          <a:p>
            <a:endParaRPr lang="pt-BR" sz="2800" dirty="0"/>
          </a:p>
          <a:p>
            <a:r>
              <a:rPr lang="pt-BR" sz="2800" dirty="0"/>
              <a:t>1. ELES COMERAM </a:t>
            </a:r>
            <a:r>
              <a:rPr lang="pt-BR" sz="2800" dirty="0">
                <a:highlight>
                  <a:srgbClr val="FFFF00"/>
                </a:highlight>
              </a:rPr>
              <a:t>BASTANTES</a:t>
            </a:r>
            <a:r>
              <a:rPr lang="pt-BR" sz="2800" dirty="0"/>
              <a:t> FRUTAS.</a:t>
            </a:r>
          </a:p>
          <a:p>
            <a:r>
              <a:rPr lang="pt-BR" sz="2800" dirty="0"/>
              <a:t>                                  </a:t>
            </a:r>
            <a:r>
              <a:rPr lang="pt-BR" sz="2800" dirty="0">
                <a:solidFill>
                  <a:srgbClr val="FF0000"/>
                </a:solidFill>
              </a:rPr>
              <a:t>MUITAS</a:t>
            </a:r>
            <a:r>
              <a:rPr lang="pt-BR" sz="2800" dirty="0"/>
              <a:t> = </a:t>
            </a:r>
            <a:r>
              <a:rPr lang="pt-BR" sz="2800" dirty="0">
                <a:solidFill>
                  <a:srgbClr val="FF0000"/>
                </a:solidFill>
              </a:rPr>
              <a:t>PRONOME</a:t>
            </a:r>
          </a:p>
          <a:p>
            <a:r>
              <a:rPr lang="pt-BR" sz="2800" dirty="0"/>
              <a:t>2. ELES CORRERAM </a:t>
            </a:r>
            <a:r>
              <a:rPr lang="pt-BR" sz="2800" dirty="0">
                <a:highlight>
                  <a:srgbClr val="FFFF00"/>
                </a:highlight>
              </a:rPr>
              <a:t>BASTANTE.</a:t>
            </a:r>
          </a:p>
          <a:p>
            <a:pPr marL="0" indent="0">
              <a:buNone/>
            </a:pPr>
            <a:r>
              <a:rPr lang="pt-BR" sz="2800" dirty="0">
                <a:solidFill>
                  <a:srgbClr val="FF0000"/>
                </a:solidFill>
              </a:rPr>
              <a:t>                                          MUITO = ADVÉRBIO</a:t>
            </a:r>
          </a:p>
          <a:p>
            <a:pPr marL="0" indent="0">
              <a:buNone/>
            </a:pPr>
            <a:endParaRPr lang="pt-BR" sz="2800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pt-BR" sz="2800" dirty="0">
                <a:highlight>
                  <a:srgbClr val="FFFF00"/>
                </a:highlight>
              </a:rPr>
              <a:t>ADVÉRBIO ACOMPANHA: VERBO, ADJETIVO, ADVÉRBIO</a:t>
            </a:r>
          </a:p>
        </p:txBody>
      </p:sp>
    </p:spTree>
    <p:extLst>
      <p:ext uri="{BB962C8B-B14F-4D97-AF65-F5344CB8AC3E}">
        <p14:creationId xmlns:p14="http://schemas.microsoft.com/office/powerpoint/2010/main" val="328254038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</TotalTime>
  <Words>126</Words>
  <Application>Microsoft Office PowerPoint</Application>
  <PresentationFormat>Widescreen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Arial</vt:lpstr>
      <vt:lpstr>Trebuchet MS</vt:lpstr>
      <vt:lpstr>Wingdings</vt:lpstr>
      <vt:lpstr>Wingdings 3</vt:lpstr>
      <vt:lpstr>Facetado</vt:lpstr>
      <vt:lpstr>LEIA O TEXTO  E DESTAQUE OS ADVÉRBIOS E LOCUÇÕES ADVERBIAIS:</vt:lpstr>
      <vt:lpstr>Vamos analisar?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LEIA O TEXTO  E DESTAQUE OS ADVÉRBIOS E LOCUÇÕES ADVERBIAIS:</dc:title>
  <dc:creator>CHRISTINA</dc:creator>
  <cp:lastModifiedBy>CHRISTINA</cp:lastModifiedBy>
  <cp:revision>1</cp:revision>
  <dcterms:created xsi:type="dcterms:W3CDTF">2020-06-14T20:43:33Z</dcterms:created>
  <dcterms:modified xsi:type="dcterms:W3CDTF">2020-06-14T20:45:36Z</dcterms:modified>
</cp:coreProperties>
</file>