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6AD6-6024-43BB-87A4-8E0CED344EF9}" type="datetimeFigureOut">
              <a:rPr lang="pt-BR" smtClean="0"/>
              <a:t>16/06/2020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EC24-3B4C-4331-8E95-89B8BDB935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6AD6-6024-43BB-87A4-8E0CED344EF9}" type="datetimeFigureOut">
              <a:rPr lang="pt-BR" smtClean="0"/>
              <a:t>16/06/2020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EC24-3B4C-4331-8E95-89B8BDB935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6AD6-6024-43BB-87A4-8E0CED344EF9}" type="datetimeFigureOut">
              <a:rPr lang="pt-BR" smtClean="0"/>
              <a:t>16/06/2020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EC24-3B4C-4331-8E95-89B8BDB935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6AD6-6024-43BB-87A4-8E0CED344EF9}" type="datetimeFigureOut">
              <a:rPr lang="pt-BR" smtClean="0"/>
              <a:t>16/06/2020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EC24-3B4C-4331-8E95-89B8BDB935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6AD6-6024-43BB-87A4-8E0CED344EF9}" type="datetimeFigureOut">
              <a:rPr lang="pt-BR" smtClean="0"/>
              <a:t>16/06/2020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EC24-3B4C-4331-8E95-89B8BDB935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6AD6-6024-43BB-87A4-8E0CED344EF9}" type="datetimeFigureOut">
              <a:rPr lang="pt-BR" smtClean="0"/>
              <a:t>16/06/2020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EC24-3B4C-4331-8E95-89B8BDB935D4}" type="slidenum">
              <a:rPr lang="pt-BR" smtClean="0"/>
              <a:t>‹#›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6AD6-6024-43BB-87A4-8E0CED344EF9}" type="datetimeFigureOut">
              <a:rPr lang="pt-BR" smtClean="0"/>
              <a:t>16/06/2020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EC24-3B4C-4331-8E95-89B8BDB935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6AD6-6024-43BB-87A4-8E0CED344EF9}" type="datetimeFigureOut">
              <a:rPr lang="pt-BR" smtClean="0"/>
              <a:t>16/06/2020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EC24-3B4C-4331-8E95-89B8BDB935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6AD6-6024-43BB-87A4-8E0CED344EF9}" type="datetimeFigureOut">
              <a:rPr lang="pt-BR" smtClean="0"/>
              <a:t>16/06/2020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EC24-3B4C-4331-8E95-89B8BDB935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6AD6-6024-43BB-87A4-8E0CED344EF9}" type="datetimeFigureOut">
              <a:rPr lang="pt-BR" smtClean="0"/>
              <a:t>16/06/2020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7BEC24-3B4C-4331-8E95-89B8BDB935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6AD6-6024-43BB-87A4-8E0CED344EF9}" type="datetimeFigureOut">
              <a:rPr lang="pt-BR" smtClean="0"/>
              <a:t>16/06/2020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EC24-3B4C-4331-8E95-89B8BDB935D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30C6AD6-6024-43BB-87A4-8E0CED344EF9}" type="datetimeFigureOut">
              <a:rPr lang="pt-BR" smtClean="0"/>
              <a:t>16/06/2020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07BEC24-3B4C-4331-8E95-89B8BDB935D4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Exercício</a:t>
            </a:r>
            <a:endParaRPr lang="pt-BR" sz="5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A tabela pode ser do que você quiser.... (</a:t>
            </a:r>
            <a:r>
              <a:rPr lang="pt-BR" sz="3200" dirty="0" smtClean="0">
                <a:solidFill>
                  <a:srgbClr val="00B0F0"/>
                </a:solidFill>
              </a:rPr>
              <a:t>exemplos: selos, filmes, músicas, séries, livros..</a:t>
            </a:r>
            <a:r>
              <a:rPr lang="pt-BR" sz="3200" dirty="0" smtClean="0"/>
              <a:t>)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sz="3200" u="sng" dirty="0" smtClean="0"/>
              <a:t>Sua tabela precisará conter </a:t>
            </a:r>
            <a:r>
              <a:rPr lang="pt-BR" sz="3200" dirty="0" smtClean="0">
                <a:solidFill>
                  <a:srgbClr val="00B0F0"/>
                </a:solidFill>
              </a:rPr>
              <a:t>7 períodos </a:t>
            </a:r>
            <a:r>
              <a:rPr lang="pt-BR" sz="3200" dirty="0" smtClean="0"/>
              <a:t>(linhas horizontais) e </a:t>
            </a:r>
            <a:r>
              <a:rPr lang="pt-BR" sz="3200" dirty="0" smtClean="0">
                <a:solidFill>
                  <a:srgbClr val="00B0F0"/>
                </a:solidFill>
              </a:rPr>
              <a:t>10 grupos </a:t>
            </a:r>
            <a:r>
              <a:rPr lang="pt-BR" sz="3200" dirty="0" smtClean="0"/>
              <a:t>(linhas verticais).</a:t>
            </a:r>
          </a:p>
          <a:p>
            <a:endParaRPr lang="pt-BR" sz="3200" dirty="0"/>
          </a:p>
          <a:p>
            <a:endParaRPr lang="pt-BR" sz="3200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884368" y="5589240"/>
            <a:ext cx="609600" cy="609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59832" y="5219908"/>
            <a:ext cx="46808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Seja criativo!!!!!</a:t>
            </a:r>
            <a:endParaRPr lang="pt-B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75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9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Ex.: Estilos musicais</a:t>
            </a:r>
            <a:endParaRPr lang="pt-BR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028669"/>
              </p:ext>
            </p:extLst>
          </p:nvPr>
        </p:nvGraphicFramePr>
        <p:xfrm>
          <a:off x="179508" y="1628799"/>
          <a:ext cx="8784980" cy="4848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8"/>
                <a:gridCol w="878498"/>
                <a:gridCol w="878498"/>
                <a:gridCol w="878498"/>
                <a:gridCol w="878498"/>
                <a:gridCol w="878498"/>
                <a:gridCol w="878498"/>
                <a:gridCol w="878498"/>
                <a:gridCol w="878498"/>
                <a:gridCol w="878498"/>
              </a:tblGrid>
              <a:tr h="933039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Reegae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Jazz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Axé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Rock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Sertaneja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Gospel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Samba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POP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Funk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Eletrônica</a:t>
                      </a:r>
                      <a:endParaRPr lang="pt-BR" sz="1200" dirty="0"/>
                    </a:p>
                  </a:txBody>
                  <a:tcPr/>
                </a:tc>
              </a:tr>
              <a:tr h="540571">
                <a:tc>
                  <a:txBody>
                    <a:bodyPr/>
                    <a:lstStyle/>
                    <a:p>
                      <a:r>
                        <a:rPr lang="pt-BR" dirty="0" smtClean="0"/>
                        <a:t>Quero ser feliz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40571">
                <a:tc>
                  <a:txBody>
                    <a:bodyPr/>
                    <a:lstStyle/>
                    <a:p>
                      <a:r>
                        <a:rPr lang="pt-BR" dirty="0" smtClean="0"/>
                        <a:t>Sorri, Sou rei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40571">
                <a:tc>
                  <a:txBody>
                    <a:bodyPr/>
                    <a:lstStyle/>
                    <a:p>
                      <a:r>
                        <a:rPr lang="pt-BR" dirty="0" smtClean="0"/>
                        <a:t>Andei só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40571">
                <a:tc>
                  <a:txBody>
                    <a:bodyPr/>
                    <a:lstStyle/>
                    <a:p>
                      <a:r>
                        <a:rPr lang="pt-BR" dirty="0" smtClean="0"/>
                        <a:t>Novo dia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40571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40571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33411" y="2636912"/>
            <a:ext cx="79490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pt-BR" sz="2800" b="1" dirty="0" smtClean="0">
                <a:solidFill>
                  <a:srgbClr val="FF0000"/>
                </a:solidFill>
              </a:rPr>
              <a:t>Em cada quadrado, você irá adicionar uma música </a:t>
            </a:r>
          </a:p>
          <a:p>
            <a:pPr algn="just"/>
            <a:r>
              <a:rPr lang="pt-BR" sz="2800" b="1" dirty="0" smtClean="0">
                <a:solidFill>
                  <a:srgbClr val="FF0000"/>
                </a:solidFill>
              </a:rPr>
              <a:t>correspondente a cada estilo musical.  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6" name="Left-Up Arrow 5"/>
          <p:cNvSpPr/>
          <p:nvPr/>
        </p:nvSpPr>
        <p:spPr>
          <a:xfrm>
            <a:off x="1979712" y="3501008"/>
            <a:ext cx="1728192" cy="1584176"/>
          </a:xfrm>
          <a:prstGeom prst="left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51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183</TotalTime>
  <Words>83</Words>
  <Application>Microsoft Office PowerPoint</Application>
  <PresentationFormat>On-screen Show (4:3)</PresentationFormat>
  <Paragraphs>22</Paragraphs>
  <Slides>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Angles</vt:lpstr>
      <vt:lpstr>Exercício</vt:lpstr>
      <vt:lpstr>Ex.: Estilos musicais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elementos químicos e a tabela periódica</dc:title>
  <dc:creator>MILSE</dc:creator>
  <cp:lastModifiedBy>Natalia</cp:lastModifiedBy>
  <cp:revision>18</cp:revision>
  <dcterms:created xsi:type="dcterms:W3CDTF">2020-03-30T17:08:39Z</dcterms:created>
  <dcterms:modified xsi:type="dcterms:W3CDTF">2020-06-16T11:42:06Z</dcterms:modified>
</cp:coreProperties>
</file>