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47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77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65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34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44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17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26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23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5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D963E-3D7C-45C4-85DE-C8458FA24E8D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1100-1579-4804-A366-7DDABCC62E8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06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e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9552" y="620688"/>
            <a:ext cx="7992888" cy="5616624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43831"/>
            <a:ext cx="7200800" cy="51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45379" y="2367171"/>
            <a:ext cx="63812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</a:t>
            </a:r>
          </a:p>
          <a:p>
            <a:pPr algn="ctr"/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Química Orgânica</a:t>
            </a:r>
            <a:endParaRPr lang="pt-B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50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7584" y="562284"/>
            <a:ext cx="8297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/>
              <a:t>Estuda os derivados do carbono</a:t>
            </a:r>
            <a:endParaRPr lang="pt-BR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628800"/>
            <a:ext cx="735560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C, H, O, N, S e os halogênios (G 17)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229930"/>
            <a:ext cx="284850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140968"/>
            <a:ext cx="4168489" cy="212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7" y="3229930"/>
            <a:ext cx="2848503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4211960" y="3140968"/>
            <a:ext cx="4168489" cy="2122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9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ligação:</a:t>
            </a:r>
          </a:p>
          <a:p>
            <a:r>
              <a:rPr lang="pt-BR" dirty="0" smtClean="0"/>
              <a:t>Simples –</a:t>
            </a:r>
          </a:p>
          <a:p>
            <a:r>
              <a:rPr lang="pt-BR" dirty="0" smtClean="0"/>
              <a:t>Dupla =</a:t>
            </a:r>
          </a:p>
          <a:p>
            <a:r>
              <a:rPr lang="pt-BR" dirty="0" smtClean="0"/>
              <a:t>Tripla =</a:t>
            </a:r>
          </a:p>
          <a:p>
            <a:endParaRPr lang="pt-BR" sz="1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98766" y="2638200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645940"/>
              </p:ext>
            </p:extLst>
          </p:nvPr>
        </p:nvGraphicFramePr>
        <p:xfrm>
          <a:off x="4644008" y="836712"/>
          <a:ext cx="3456384" cy="5483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S ChemDraw Drawing" r:id="rId3" imgW="3216885" imgH="5102015" progId="ChemDraw.Document.6.0">
                  <p:embed/>
                </p:oleObj>
              </mc:Choice>
              <mc:Fallback>
                <p:oleObj name="CS ChemDraw Drawing" r:id="rId3" imgW="3216885" imgH="510201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4008" y="836712"/>
                        <a:ext cx="3456384" cy="5483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4572000" y="764704"/>
            <a:ext cx="3600400" cy="5616624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1844824"/>
            <a:ext cx="36004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2000" y="2852936"/>
            <a:ext cx="36004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0" y="3789040"/>
            <a:ext cx="36004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4725144"/>
            <a:ext cx="36004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0" y="5589240"/>
            <a:ext cx="36004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496" y="2996952"/>
            <a:ext cx="2160240" cy="3083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1108496" y="2852936"/>
            <a:ext cx="2160240" cy="3384376"/>
          </a:xfrm>
          <a:prstGeom prst="roundRect">
            <a:avLst/>
          </a:prstGeom>
          <a:noFill/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4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Ligação: Sigma 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e Pi 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pt-BR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r>
              <a:rPr lang="pt-BR" dirty="0" smtClean="0"/>
              <a:t>Simples:       </a:t>
            </a:r>
          </a:p>
          <a:p>
            <a:r>
              <a:rPr lang="pt-BR" dirty="0" smtClean="0"/>
              <a:t>Dupla:           </a:t>
            </a:r>
          </a:p>
          <a:p>
            <a:r>
              <a:rPr lang="pt-BR" dirty="0" smtClean="0"/>
              <a:t>Tripla: </a:t>
            </a:r>
            <a:endParaRPr lang="pt-B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67744" y="1412776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88096" y="1988840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8096" y="2132856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355" y="2607405"/>
            <a:ext cx="21602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914310" y="2924944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24472" y="2780928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4472" y="2636912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28" y="1735095"/>
            <a:ext cx="21602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779" y="1268760"/>
            <a:ext cx="21602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467544" y="1124744"/>
            <a:ext cx="2664296" cy="2160240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8" name="Straight Connector 17"/>
          <p:cNvCxnSpPr/>
          <p:nvPr/>
        </p:nvCxnSpPr>
        <p:spPr>
          <a:xfrm>
            <a:off x="467544" y="1700808"/>
            <a:ext cx="26642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7544" y="2312876"/>
            <a:ext cx="26642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71" y="1990253"/>
            <a:ext cx="1905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721" y="2397412"/>
            <a:ext cx="1905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40" y="2858854"/>
            <a:ext cx="1905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19047"/>
              </p:ext>
            </p:extLst>
          </p:nvPr>
        </p:nvGraphicFramePr>
        <p:xfrm>
          <a:off x="4716016" y="1378199"/>
          <a:ext cx="2664296" cy="168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S ChemDraw Drawing" r:id="rId5" imgW="1416920" imgH="895640" progId="ChemDraw.Document.6.0">
                  <p:embed/>
                </p:oleObj>
              </mc:Choice>
              <mc:Fallback>
                <p:oleObj name="CS ChemDraw Drawing" r:id="rId5" imgW="1416920" imgH="895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016" y="1378199"/>
                        <a:ext cx="2664296" cy="168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139952" y="3284984"/>
            <a:ext cx="3667222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Quantas ligações </a:t>
            </a:r>
            <a:r>
              <a:rPr lang="el-GR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</a:rPr>
              <a:t>Quantas ligações </a:t>
            </a:r>
            <a:r>
              <a:rPr lang="el-GR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pt-BR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r>
              <a:rPr lang="pt-BR" sz="3600" dirty="0" smtClean="0"/>
              <a:t> </a:t>
            </a:r>
          </a:p>
          <a:p>
            <a:endParaRPr lang="pt-BR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931091"/>
              </p:ext>
            </p:extLst>
          </p:nvPr>
        </p:nvGraphicFramePr>
        <p:xfrm>
          <a:off x="690857" y="4585222"/>
          <a:ext cx="1695498" cy="146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S ChemDraw Drawing" r:id="rId7" imgW="1039002" imgH="895910" progId="ChemDraw.Document.6.0">
                  <p:embed/>
                </p:oleObj>
              </mc:Choice>
              <mc:Fallback>
                <p:oleObj name="CS ChemDraw Drawing" r:id="rId7" imgW="1039002" imgH="89591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0857" y="4585222"/>
                        <a:ext cx="1695498" cy="1462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857168"/>
              </p:ext>
            </p:extLst>
          </p:nvPr>
        </p:nvGraphicFramePr>
        <p:xfrm>
          <a:off x="4355976" y="4704240"/>
          <a:ext cx="2424668" cy="131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S ChemDraw Drawing" r:id="rId9" imgW="1654738" imgH="898879" progId="ChemDraw.Document.6.0">
                  <p:embed/>
                </p:oleObj>
              </mc:Choice>
              <mc:Fallback>
                <p:oleObj name="CS ChemDraw Drawing" r:id="rId9" imgW="1654738" imgH="8988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55976" y="4704240"/>
                        <a:ext cx="2424668" cy="1317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975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5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 carbono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5145435"/>
          </a:xfrm>
        </p:spPr>
        <p:txBody>
          <a:bodyPr/>
          <a:lstStyle/>
          <a:p>
            <a:r>
              <a:rPr lang="pt-BR" sz="2800" dirty="0" smtClean="0"/>
              <a:t>Carbono Primário</a:t>
            </a:r>
          </a:p>
          <a:p>
            <a:r>
              <a:rPr lang="pt-BR" sz="2800" dirty="0" smtClean="0"/>
              <a:t>Carbono Secundário</a:t>
            </a:r>
          </a:p>
          <a:p>
            <a:r>
              <a:rPr lang="pt-BR" sz="2800" dirty="0" smtClean="0"/>
              <a:t>Carbono Terciário</a:t>
            </a:r>
          </a:p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26884"/>
            <a:ext cx="5472608" cy="177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722931" y="1202904"/>
            <a:ext cx="5312009" cy="1722040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7900"/>
            <a:ext cx="4318746" cy="1922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57409"/>
            <a:ext cx="43148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CS ChemDraw Drawing</vt:lpstr>
      <vt:lpstr>PowerPoint Presentation</vt:lpstr>
      <vt:lpstr>PowerPoint Presentation</vt:lpstr>
      <vt:lpstr>PowerPoint Presentation</vt:lpstr>
      <vt:lpstr>Ligação: Sigma (δ) e Pi (π)</vt:lpstr>
      <vt:lpstr>Classificação do carbono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Química Orgânica</dc:title>
  <dc:creator>Natalia</dc:creator>
  <cp:lastModifiedBy>Natalia</cp:lastModifiedBy>
  <cp:revision>9</cp:revision>
  <dcterms:created xsi:type="dcterms:W3CDTF">2020-06-01T11:39:03Z</dcterms:created>
  <dcterms:modified xsi:type="dcterms:W3CDTF">2020-06-01T13:20:39Z</dcterms:modified>
</cp:coreProperties>
</file>